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5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sldIdLst>
    <p:sldId id="286" r:id="rId3"/>
    <p:sldId id="295" r:id="rId4"/>
    <p:sldId id="302" r:id="rId5"/>
    <p:sldId id="303" r:id="rId6"/>
    <p:sldId id="296" r:id="rId7"/>
    <p:sldId id="304" r:id="rId8"/>
    <p:sldId id="305" r:id="rId9"/>
    <p:sldId id="298" r:id="rId10"/>
    <p:sldId id="306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7" autoAdjust="0"/>
    <p:restoredTop sz="89011" autoAdjust="0"/>
  </p:normalViewPr>
  <p:slideViewPr>
    <p:cSldViewPr>
      <p:cViewPr varScale="1">
        <p:scale>
          <a:sx n="90" d="100"/>
          <a:sy n="90" d="100"/>
        </p:scale>
        <p:origin x="66" y="2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2" qsCatId="simple" csTypeId="urn:microsoft.com/office/officeart/2005/8/colors/accent0_3" csCatId="mainScheme" phldr="1"/>
      <dgm:spPr/>
    </dgm:pt>
    <dgm:pt modelId="{476E4177-EF8D-419E-AB8A-93E66CC82482}">
      <dgm:prSet phldrT="[Text]" custT="1"/>
      <dgm:spPr/>
      <dgm:t>
        <a:bodyPr lIns="73152" tIns="274320" rIns="73152"/>
        <a:lstStyle/>
        <a:p>
          <a:pPr algn="ctr"/>
          <a:r>
            <a:rPr lang="tr-TR" sz="1800" dirty="0" smtClean="0">
              <a:latin typeface="Corbel" pitchFamily="34" charset="0"/>
            </a:rPr>
            <a:t>Vatandaşlara</a:t>
          </a:r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 sz="1100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 sz="1100"/>
        </a:p>
      </dgm:t>
    </dgm:pt>
    <dgm:pt modelId="{5DD0A7D4-5781-4819-AF33-C5CE25A2D297}">
      <dgm:prSet phldrT="[Text]" custT="1"/>
      <dgm:spPr/>
      <dgm:t>
        <a:bodyPr lIns="73152" tIns="274320" rIns="73152"/>
        <a:lstStyle/>
        <a:p>
          <a:pPr algn="ctr"/>
          <a:r>
            <a:rPr lang="tr-TR" sz="1800" dirty="0" smtClean="0">
              <a:latin typeface="Corbel" pitchFamily="34" charset="0"/>
            </a:rPr>
            <a:t>Özel Sektör Kuruluşlarına</a:t>
          </a:r>
          <a:endParaRPr lang="en-US" sz="18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 sz="1100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 sz="1100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ctr"/>
          <a:r>
            <a:rPr lang="tr-TR" sz="1800" dirty="0" smtClean="0">
              <a:latin typeface="Corbel" pitchFamily="34" charset="0"/>
            </a:rPr>
            <a:t>Sivil Toplum Kuruluşlarına</a:t>
          </a:r>
          <a:endParaRPr lang="en-US" sz="18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 sz="1100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 sz="1100"/>
        </a:p>
      </dgm:t>
    </dgm:pt>
    <dgm:pt modelId="{5DF8D196-4D3D-4940-9F32-682169997D7A}">
      <dgm:prSet phldrT="[Text]" custT="1"/>
      <dgm:spPr/>
      <dgm:t>
        <a:bodyPr lIns="73152" tIns="274320" rIns="73152"/>
        <a:lstStyle/>
        <a:p>
          <a:pPr algn="ctr"/>
          <a:r>
            <a:rPr lang="tr-TR" sz="1800" dirty="0" smtClean="0">
              <a:latin typeface="Corbel" pitchFamily="34" charset="0"/>
            </a:rPr>
            <a:t>Diğer Kamu Kurumlarına</a:t>
          </a:r>
          <a:endParaRPr lang="en-US" sz="1800" dirty="0"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 sz="1100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 sz="1100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 custLinFactNeighborX="14878" custLinFactNeighborY="-31127"/>
      <dgm:spPr/>
      <dgm:t>
        <a:bodyPr/>
        <a:lstStyle/>
        <a:p>
          <a:endParaRPr lang="tr-TR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4"/>
      <dgm:spPr/>
    </dgm:pt>
    <dgm:pt modelId="{C43EB61A-2E04-409F-8F87-79F190ED3CE0}" type="pres">
      <dgm:prSet presAssocID="{476E4177-EF8D-419E-AB8A-93E66CC82482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4"/>
      <dgm:spPr/>
    </dgm:pt>
    <dgm:pt modelId="{BF646D7A-C7D0-4489-A68F-61F32B7DB0C6}" type="pres">
      <dgm:prSet presAssocID="{5DD0A7D4-5781-4819-AF33-C5CE25A2D297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4"/>
      <dgm:spPr/>
    </dgm:pt>
    <dgm:pt modelId="{41BC1ABA-1F87-4B1E-94EC-41724CD12655}" type="pres">
      <dgm:prSet presAssocID="{77AF15ED-F058-4A0B-B979-9880C6062DF0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4"/>
      <dgm:spPr/>
    </dgm:pt>
    <dgm:pt modelId="{D88C7409-AB93-4FE3-A61D-F51EE8A4B008}" type="pres">
      <dgm:prSet presAssocID="{5DF8D196-4D3D-4940-9F32-682169997D7A}" presName="imagNode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</dgm:ptLst>
  <dgm:cxnLst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631A6854-4823-41BE-A749-F4AE432DA190}" type="presOf" srcId="{5DF8D196-4D3D-4940-9F32-682169997D7A}" destId="{87B5BDBA-3C7A-41F1-8C33-F13937A84B36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98CF5E43-D5DB-4C67-9C02-0BE8D3B6860B}" type="presOf" srcId="{E3B236AA-E864-46E4-BC91-F2D73633FEA4}" destId="{A9D6457D-CBBF-4A28-8C38-C3F75EA43CF1}" srcOrd="0" destOrd="0" presId="urn:microsoft.com/office/officeart/2005/8/layout/pList2#1"/>
    <dgm:cxn modelId="{C49BADEA-F4D3-4592-9A9A-3F9606625A50}" type="presOf" srcId="{A91F7A1B-DD1E-4B26-839C-2A5EF0A403AD}" destId="{3DB5F289-A8C3-40D5-8393-8636D9BFFD29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4E2C1229-45A1-4D89-A6A1-CB6B666DE1E2}" type="presOf" srcId="{AA690160-D328-4B69-A035-90D3C82FA0A6}" destId="{9E4DC8AD-1AC7-4E53-B32C-25202AFDB195}" srcOrd="0" destOrd="0" presId="urn:microsoft.com/office/officeart/2005/8/layout/pList2#1"/>
    <dgm:cxn modelId="{AEC5330A-0DA7-4C6A-9647-D56EE5CF436B}" type="presOf" srcId="{FD53903F-8A86-4D24-917A-36748269F973}" destId="{CAAEED2F-AC44-4514-84C2-160FDC42F579}" srcOrd="0" destOrd="0" presId="urn:microsoft.com/office/officeart/2005/8/layout/pList2#1"/>
    <dgm:cxn modelId="{9B3D8FC8-34FA-4390-B102-DB77720ECDC2}" type="presOf" srcId="{77AF15ED-F058-4A0B-B979-9880C6062DF0}" destId="{5284ED54-4761-44DA-8086-D5FD397A1C95}" srcOrd="0" destOrd="0" presId="urn:microsoft.com/office/officeart/2005/8/layout/pList2#1"/>
    <dgm:cxn modelId="{2EF0BB7B-2E6F-4950-996E-340EFC27F546}" type="presOf" srcId="{476E4177-EF8D-419E-AB8A-93E66CC82482}" destId="{2572025E-E8B8-4F94-94D0-DC22D7F762FB}" srcOrd="0" destOrd="0" presId="urn:microsoft.com/office/officeart/2005/8/layout/pList2#1"/>
    <dgm:cxn modelId="{93B76453-71C7-4938-A335-DF16565189F6}" type="presOf" srcId="{5DD0A7D4-5781-4819-AF33-C5CE25A2D297}" destId="{E4B0666F-2CF1-4C21-A251-46E6EBFF7C1D}" srcOrd="0" destOrd="0" presId="urn:microsoft.com/office/officeart/2005/8/layout/pList2#1"/>
    <dgm:cxn modelId="{AC48537B-9488-4D3C-801D-2D3FD0CF4F15}" type="presParOf" srcId="{9E4DC8AD-1AC7-4E53-B32C-25202AFDB195}" destId="{ACBF4AF3-FAB8-444C-81AB-52C89640E279}" srcOrd="0" destOrd="0" presId="urn:microsoft.com/office/officeart/2005/8/layout/pList2#1"/>
    <dgm:cxn modelId="{50A711AC-3017-4B38-9B3A-441ACDF365E2}" type="presParOf" srcId="{9E4DC8AD-1AC7-4E53-B32C-25202AFDB195}" destId="{78248EF9-FFBB-4EB0-94C4-16A1D0A1A170}" srcOrd="1" destOrd="0" presId="urn:microsoft.com/office/officeart/2005/8/layout/pList2#1"/>
    <dgm:cxn modelId="{D26F7FB2-E467-466D-9A23-9173E889309D}" type="presParOf" srcId="{78248EF9-FFBB-4EB0-94C4-16A1D0A1A170}" destId="{CC8831C0-DF59-484B-83B2-A708366B3EB6}" srcOrd="0" destOrd="0" presId="urn:microsoft.com/office/officeart/2005/8/layout/pList2#1"/>
    <dgm:cxn modelId="{B57BFFB6-EBA2-49DA-8A41-3BF564323920}" type="presParOf" srcId="{CC8831C0-DF59-484B-83B2-A708366B3EB6}" destId="{2572025E-E8B8-4F94-94D0-DC22D7F762FB}" srcOrd="0" destOrd="0" presId="urn:microsoft.com/office/officeart/2005/8/layout/pList2#1"/>
    <dgm:cxn modelId="{04651CE8-93DF-4682-BAD3-47FA813E5E62}" type="presParOf" srcId="{CC8831C0-DF59-484B-83B2-A708366B3EB6}" destId="{2E2B4276-DB06-4C66-80FF-919CDE10A5FE}" srcOrd="1" destOrd="0" presId="urn:microsoft.com/office/officeart/2005/8/layout/pList2#1"/>
    <dgm:cxn modelId="{3C67EC7D-2902-47C9-BD9E-1B829AAE630B}" type="presParOf" srcId="{CC8831C0-DF59-484B-83B2-A708366B3EB6}" destId="{C43EB61A-2E04-409F-8F87-79F190ED3CE0}" srcOrd="2" destOrd="0" presId="urn:microsoft.com/office/officeart/2005/8/layout/pList2#1"/>
    <dgm:cxn modelId="{C98C081E-C43A-4729-A123-1E9555300899}" type="presParOf" srcId="{78248EF9-FFBB-4EB0-94C4-16A1D0A1A170}" destId="{3DB5F289-A8C3-40D5-8393-8636D9BFFD29}" srcOrd="1" destOrd="0" presId="urn:microsoft.com/office/officeart/2005/8/layout/pList2#1"/>
    <dgm:cxn modelId="{6D7C0E81-440C-460E-8B6A-03ED3E3A061A}" type="presParOf" srcId="{78248EF9-FFBB-4EB0-94C4-16A1D0A1A170}" destId="{0C509E44-86D3-42D8-94FF-9B9788BAB857}" srcOrd="2" destOrd="0" presId="urn:microsoft.com/office/officeart/2005/8/layout/pList2#1"/>
    <dgm:cxn modelId="{E4BAAD39-E2F7-4BCA-98BB-A054A768F529}" type="presParOf" srcId="{0C509E44-86D3-42D8-94FF-9B9788BAB857}" destId="{E4B0666F-2CF1-4C21-A251-46E6EBFF7C1D}" srcOrd="0" destOrd="0" presId="urn:microsoft.com/office/officeart/2005/8/layout/pList2#1"/>
    <dgm:cxn modelId="{BE948949-1AFF-455B-90D9-586FF898F241}" type="presParOf" srcId="{0C509E44-86D3-42D8-94FF-9B9788BAB857}" destId="{BBFA0B92-8C45-4EAA-A200-A78384D846A7}" srcOrd="1" destOrd="0" presId="urn:microsoft.com/office/officeart/2005/8/layout/pList2#1"/>
    <dgm:cxn modelId="{E1B48F71-DC1B-461B-9663-477905710B22}" type="presParOf" srcId="{0C509E44-86D3-42D8-94FF-9B9788BAB857}" destId="{BF646D7A-C7D0-4489-A68F-61F32B7DB0C6}" srcOrd="2" destOrd="0" presId="urn:microsoft.com/office/officeart/2005/8/layout/pList2#1"/>
    <dgm:cxn modelId="{7E5B9ED2-0A6A-4F56-B3D2-D9B4BFBE1ED5}" type="presParOf" srcId="{78248EF9-FFBB-4EB0-94C4-16A1D0A1A170}" destId="{CAAEED2F-AC44-4514-84C2-160FDC42F579}" srcOrd="3" destOrd="0" presId="urn:microsoft.com/office/officeart/2005/8/layout/pList2#1"/>
    <dgm:cxn modelId="{CBFDCBEB-1E80-41BB-B6DE-004B97D4F4A2}" type="presParOf" srcId="{78248EF9-FFBB-4EB0-94C4-16A1D0A1A170}" destId="{3617A269-0CD9-4948-9932-FA1AD12DE27E}" srcOrd="4" destOrd="0" presId="urn:microsoft.com/office/officeart/2005/8/layout/pList2#1"/>
    <dgm:cxn modelId="{FCF8B57D-16C9-40B3-8191-D5056897A15D}" type="presParOf" srcId="{3617A269-0CD9-4948-9932-FA1AD12DE27E}" destId="{5284ED54-4761-44DA-8086-D5FD397A1C95}" srcOrd="0" destOrd="0" presId="urn:microsoft.com/office/officeart/2005/8/layout/pList2#1"/>
    <dgm:cxn modelId="{E1336E28-226E-4877-8262-AC707BEA1339}" type="presParOf" srcId="{3617A269-0CD9-4948-9932-FA1AD12DE27E}" destId="{9666B65F-B8AB-44AD-8F33-AF566667E781}" srcOrd="1" destOrd="0" presId="urn:microsoft.com/office/officeart/2005/8/layout/pList2#1"/>
    <dgm:cxn modelId="{7B2B686E-DB07-4997-884A-183F9E5E93A6}" type="presParOf" srcId="{3617A269-0CD9-4948-9932-FA1AD12DE27E}" destId="{41BC1ABA-1F87-4B1E-94EC-41724CD12655}" srcOrd="2" destOrd="0" presId="urn:microsoft.com/office/officeart/2005/8/layout/pList2#1"/>
    <dgm:cxn modelId="{480127DE-771F-4EE0-880D-71D9CD5945B4}" type="presParOf" srcId="{78248EF9-FFBB-4EB0-94C4-16A1D0A1A170}" destId="{A9D6457D-CBBF-4A28-8C38-C3F75EA43CF1}" srcOrd="5" destOrd="0" presId="urn:microsoft.com/office/officeart/2005/8/layout/pList2#1"/>
    <dgm:cxn modelId="{E6D35F72-9207-4C6A-A1AF-4739414E7203}" type="presParOf" srcId="{78248EF9-FFBB-4EB0-94C4-16A1D0A1A170}" destId="{CDFA4098-C274-4C84-9513-F0698696D98A}" srcOrd="6" destOrd="0" presId="urn:microsoft.com/office/officeart/2005/8/layout/pList2#1"/>
    <dgm:cxn modelId="{8F9875B2-FFD1-4C2E-9092-E4E9738FEC11}" type="presParOf" srcId="{CDFA4098-C274-4C84-9513-F0698696D98A}" destId="{87B5BDBA-3C7A-41F1-8C33-F13937A84B36}" srcOrd="0" destOrd="0" presId="urn:microsoft.com/office/officeart/2005/8/layout/pList2#1"/>
    <dgm:cxn modelId="{49723A58-119A-4F4A-A05B-FB1E1847BA5F}" type="presParOf" srcId="{CDFA4098-C274-4C84-9513-F0698696D98A}" destId="{928528D1-DD5F-4687-9BFE-878C43D23D5D}" srcOrd="1" destOrd="0" presId="urn:microsoft.com/office/officeart/2005/8/layout/pList2#1"/>
    <dgm:cxn modelId="{A143E6A4-C31F-4142-AB76-F1A1506D5A1C}" type="presParOf" srcId="{CDFA4098-C274-4C84-9513-F0698696D98A}" destId="{D88C7409-AB93-4FE3-A61D-F51EE8A4B008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859E26-141C-408B-917F-4B75705F7BE4}" type="doc">
      <dgm:prSet loTypeId="urn:microsoft.com/office/officeart/2005/8/layout/hierarchy5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998A3D6D-73EF-4B85-A09D-7F20E5B71249}">
      <dgm:prSet phldrT="[Metin]" custT="1"/>
      <dgm:spPr/>
      <dgm:t>
        <a:bodyPr vert="horz" anchor="ctr" anchorCtr="0"/>
        <a:lstStyle/>
        <a:p>
          <a:r>
            <a:rPr lang="tr-TR" sz="3500" dirty="0" smtClean="0"/>
            <a:t>HEYS</a:t>
          </a:r>
          <a:endParaRPr lang="tr-TR" sz="3500" dirty="0"/>
        </a:p>
      </dgm:t>
    </dgm:pt>
    <dgm:pt modelId="{565948D2-8404-487D-8DCD-B088BED105CC}" type="parTrans" cxnId="{03DAC9A1-8BCE-414D-984C-370B78D7E937}">
      <dgm:prSet/>
      <dgm:spPr/>
      <dgm:t>
        <a:bodyPr/>
        <a:lstStyle/>
        <a:p>
          <a:endParaRPr lang="tr-TR"/>
        </a:p>
      </dgm:t>
    </dgm:pt>
    <dgm:pt modelId="{CEBBB3CA-258C-48C0-B1F3-4909A010AB3B}" type="sibTrans" cxnId="{03DAC9A1-8BCE-414D-984C-370B78D7E937}">
      <dgm:prSet/>
      <dgm:spPr/>
      <dgm:t>
        <a:bodyPr/>
        <a:lstStyle/>
        <a:p>
          <a:endParaRPr lang="tr-TR"/>
        </a:p>
      </dgm:t>
    </dgm:pt>
    <dgm:pt modelId="{93A1DD95-C631-4A1E-B2AF-DD7B8093EB9C}">
      <dgm:prSet phldrT="[Metin]" custT="1"/>
      <dgm:spPr/>
      <dgm:t>
        <a:bodyPr/>
        <a:lstStyle/>
        <a:p>
          <a:r>
            <a:rPr lang="tr-TR" sz="1500" b="1" dirty="0" smtClean="0">
              <a:latin typeface="Arial" pitchFamily="34" charset="0"/>
              <a:cs typeface="Arial" pitchFamily="34" charset="0"/>
            </a:rPr>
            <a:t>Bilgi Toplumu Stratejisi Eki Eylem Planı </a:t>
          </a:r>
        </a:p>
        <a:p>
          <a:r>
            <a:rPr lang="tr-TR" sz="1500" b="1" dirty="0" smtClean="0">
              <a:latin typeface="Arial" pitchFamily="34" charset="0"/>
              <a:cs typeface="Arial" pitchFamily="34" charset="0"/>
            </a:rPr>
            <a:t>(29 Numaralı Eylem)  </a:t>
          </a:r>
        </a:p>
        <a:p>
          <a:endParaRPr lang="tr-TR" sz="1500" b="1" dirty="0" smtClean="0">
            <a:latin typeface="Arial" pitchFamily="34" charset="0"/>
            <a:cs typeface="Arial" pitchFamily="34" charset="0"/>
          </a:endParaRPr>
        </a:p>
        <a:p>
          <a:r>
            <a:rPr lang="tr-TR" sz="1500" b="1" dirty="0" smtClean="0">
              <a:latin typeface="Arial" pitchFamily="34" charset="0"/>
              <a:cs typeface="Arial" pitchFamily="34" charset="0"/>
            </a:rPr>
            <a:t>28/07/2006 tarihli ve 26242 sayılı Resmi Gazete</a:t>
          </a:r>
          <a:endParaRPr lang="tr-TR" sz="1500" dirty="0"/>
        </a:p>
      </dgm:t>
    </dgm:pt>
    <dgm:pt modelId="{B2F9BB25-77CB-41C9-858A-2529CF40659F}" type="parTrans" cxnId="{AFD73745-3FF4-4E0D-BC0E-C8F9AB69AD4C}">
      <dgm:prSet/>
      <dgm:spPr/>
      <dgm:t>
        <a:bodyPr/>
        <a:lstStyle/>
        <a:p>
          <a:endParaRPr lang="tr-TR"/>
        </a:p>
      </dgm:t>
    </dgm:pt>
    <dgm:pt modelId="{7F849123-575E-4223-A52C-A47BADA3B476}" type="sibTrans" cxnId="{AFD73745-3FF4-4E0D-BC0E-C8F9AB69AD4C}">
      <dgm:prSet/>
      <dgm:spPr/>
      <dgm:t>
        <a:bodyPr/>
        <a:lstStyle/>
        <a:p>
          <a:endParaRPr lang="tr-TR"/>
        </a:p>
      </dgm:t>
    </dgm:pt>
    <dgm:pt modelId="{9D11CDE2-CDFD-4E30-A5FD-7B440BB78B3C}">
      <dgm:prSet phldrT="[Metin]" custT="1"/>
      <dgm:spPr/>
      <dgm:t>
        <a:bodyPr/>
        <a:lstStyle/>
        <a:p>
          <a:r>
            <a:rPr lang="tr-TR" sz="1500" b="1" smtClean="0">
              <a:latin typeface="Arial" pitchFamily="34" charset="0"/>
              <a:cs typeface="Arial" pitchFamily="34" charset="0"/>
            </a:rPr>
            <a:t>Kamu Hizmetlerinin Sunumunda Uyulacak Usul ve Esaslara İlişkin Yönetmelik </a:t>
          </a:r>
        </a:p>
        <a:p>
          <a:r>
            <a:rPr lang="tr-TR" sz="1500" b="1" smtClean="0">
              <a:latin typeface="Arial" pitchFamily="34" charset="0"/>
              <a:cs typeface="Arial" pitchFamily="34" charset="0"/>
            </a:rPr>
            <a:t>(5 inci madde)</a:t>
          </a:r>
        </a:p>
        <a:p>
          <a:endParaRPr lang="tr-TR" sz="1500" b="1" smtClean="0">
            <a:latin typeface="Arial" pitchFamily="34" charset="0"/>
            <a:cs typeface="Arial" pitchFamily="34" charset="0"/>
          </a:endParaRPr>
        </a:p>
        <a:p>
          <a:r>
            <a:rPr lang="tr-TR" sz="1500" b="1" smtClean="0">
              <a:latin typeface="Arial" pitchFamily="34" charset="0"/>
              <a:cs typeface="Arial" pitchFamily="34" charset="0"/>
            </a:rPr>
            <a:t>31/07/2009 tarihli ve 27305 sayılı Resmi Gazete</a:t>
          </a:r>
          <a:endParaRPr lang="tr-TR" sz="1500" dirty="0"/>
        </a:p>
      </dgm:t>
    </dgm:pt>
    <dgm:pt modelId="{0A0462D7-60B1-4FEA-AFB2-048A46400B72}" type="parTrans" cxnId="{E236BE0D-87E9-4C81-A268-462150064157}">
      <dgm:prSet/>
      <dgm:spPr/>
      <dgm:t>
        <a:bodyPr/>
        <a:lstStyle/>
        <a:p>
          <a:endParaRPr lang="tr-TR"/>
        </a:p>
      </dgm:t>
    </dgm:pt>
    <dgm:pt modelId="{11850A3F-5461-497A-B2C7-A36239491B9B}" type="sibTrans" cxnId="{E236BE0D-87E9-4C81-A268-462150064157}">
      <dgm:prSet/>
      <dgm:spPr/>
      <dgm:t>
        <a:bodyPr/>
        <a:lstStyle/>
        <a:p>
          <a:endParaRPr lang="tr-TR"/>
        </a:p>
      </dgm:t>
    </dgm:pt>
    <dgm:pt modelId="{41BD6DBA-79FF-4E05-AD37-91144F87E5C9}" type="pres">
      <dgm:prSet presAssocID="{34859E26-141C-408B-917F-4B75705F7BE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5FCCFE4-4212-448A-AB92-62049FB2CDAC}" type="pres">
      <dgm:prSet presAssocID="{34859E26-141C-408B-917F-4B75705F7BE4}" presName="hierFlow" presStyleCnt="0"/>
      <dgm:spPr/>
      <dgm:t>
        <a:bodyPr/>
        <a:lstStyle/>
        <a:p>
          <a:endParaRPr lang="tr-TR"/>
        </a:p>
      </dgm:t>
    </dgm:pt>
    <dgm:pt modelId="{2F3D70AA-71D7-4218-BB07-B81B9BA9E7C2}" type="pres">
      <dgm:prSet presAssocID="{34859E26-141C-408B-917F-4B75705F7BE4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B48A3D9B-2DC8-42CA-8373-AF853D73DD83}" type="pres">
      <dgm:prSet presAssocID="{998A3D6D-73EF-4B85-A09D-7F20E5B71249}" presName="Name17" presStyleCnt="0"/>
      <dgm:spPr/>
      <dgm:t>
        <a:bodyPr/>
        <a:lstStyle/>
        <a:p>
          <a:endParaRPr lang="tr-TR"/>
        </a:p>
      </dgm:t>
    </dgm:pt>
    <dgm:pt modelId="{59B0E304-4515-43E3-ABE6-D223A75A7259}" type="pres">
      <dgm:prSet presAssocID="{998A3D6D-73EF-4B85-A09D-7F20E5B71249}" presName="level1Shape" presStyleLbl="node0" presStyleIdx="0" presStyleCnt="1" custScaleX="5906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B5FAD1-6C4B-4A78-8B44-6CE316C79AA6}" type="pres">
      <dgm:prSet presAssocID="{998A3D6D-73EF-4B85-A09D-7F20E5B71249}" presName="hierChild2" presStyleCnt="0"/>
      <dgm:spPr/>
      <dgm:t>
        <a:bodyPr/>
        <a:lstStyle/>
        <a:p>
          <a:endParaRPr lang="tr-TR"/>
        </a:p>
      </dgm:t>
    </dgm:pt>
    <dgm:pt modelId="{0006022A-2E50-4066-B6AF-EE5D3E8A6A16}" type="pres">
      <dgm:prSet presAssocID="{B2F9BB25-77CB-41C9-858A-2529CF40659F}" presName="Name25" presStyleLbl="parChTrans1D2" presStyleIdx="0" presStyleCnt="2"/>
      <dgm:spPr/>
      <dgm:t>
        <a:bodyPr/>
        <a:lstStyle/>
        <a:p>
          <a:endParaRPr lang="tr-TR"/>
        </a:p>
      </dgm:t>
    </dgm:pt>
    <dgm:pt modelId="{19CE7740-BFD9-4304-8B95-E349494C950C}" type="pres">
      <dgm:prSet presAssocID="{B2F9BB25-77CB-41C9-858A-2529CF40659F}" presName="connTx" presStyleLbl="parChTrans1D2" presStyleIdx="0" presStyleCnt="2"/>
      <dgm:spPr/>
      <dgm:t>
        <a:bodyPr/>
        <a:lstStyle/>
        <a:p>
          <a:endParaRPr lang="tr-TR"/>
        </a:p>
      </dgm:t>
    </dgm:pt>
    <dgm:pt modelId="{B90F70A4-11BD-4781-9526-29268AB3AD46}" type="pres">
      <dgm:prSet presAssocID="{93A1DD95-C631-4A1E-B2AF-DD7B8093EB9C}" presName="Name30" presStyleCnt="0"/>
      <dgm:spPr/>
      <dgm:t>
        <a:bodyPr/>
        <a:lstStyle/>
        <a:p>
          <a:endParaRPr lang="tr-TR"/>
        </a:p>
      </dgm:t>
    </dgm:pt>
    <dgm:pt modelId="{6C651F1D-ACFB-40F7-A5B7-DC08615F93D7}" type="pres">
      <dgm:prSet presAssocID="{93A1DD95-C631-4A1E-B2AF-DD7B8093EB9C}" presName="level2Shape" presStyleLbl="node2" presStyleIdx="0" presStyleCnt="2" custLinFactNeighborX="-541" custLinFactNeighborY="-17322"/>
      <dgm:spPr/>
      <dgm:t>
        <a:bodyPr/>
        <a:lstStyle/>
        <a:p>
          <a:endParaRPr lang="tr-TR"/>
        </a:p>
      </dgm:t>
    </dgm:pt>
    <dgm:pt modelId="{3D076B53-8EB9-4ABC-8F4C-E78B55EEDF7A}" type="pres">
      <dgm:prSet presAssocID="{93A1DD95-C631-4A1E-B2AF-DD7B8093EB9C}" presName="hierChild3" presStyleCnt="0"/>
      <dgm:spPr/>
      <dgm:t>
        <a:bodyPr/>
        <a:lstStyle/>
        <a:p>
          <a:endParaRPr lang="tr-TR"/>
        </a:p>
      </dgm:t>
    </dgm:pt>
    <dgm:pt modelId="{CFF352E9-04FB-4005-9952-D930AE5AADD6}" type="pres">
      <dgm:prSet presAssocID="{0A0462D7-60B1-4FEA-AFB2-048A46400B72}" presName="Name25" presStyleLbl="parChTrans1D2" presStyleIdx="1" presStyleCnt="2"/>
      <dgm:spPr/>
      <dgm:t>
        <a:bodyPr/>
        <a:lstStyle/>
        <a:p>
          <a:endParaRPr lang="tr-TR"/>
        </a:p>
      </dgm:t>
    </dgm:pt>
    <dgm:pt modelId="{DCFDB3FE-A122-4E75-84EB-A62F4099E677}" type="pres">
      <dgm:prSet presAssocID="{0A0462D7-60B1-4FEA-AFB2-048A46400B72}" presName="connTx" presStyleLbl="parChTrans1D2" presStyleIdx="1" presStyleCnt="2"/>
      <dgm:spPr/>
      <dgm:t>
        <a:bodyPr/>
        <a:lstStyle/>
        <a:p>
          <a:endParaRPr lang="tr-TR"/>
        </a:p>
      </dgm:t>
    </dgm:pt>
    <dgm:pt modelId="{DE75D46E-E082-46B4-8F4D-383E84850D33}" type="pres">
      <dgm:prSet presAssocID="{9D11CDE2-CDFD-4E30-A5FD-7B440BB78B3C}" presName="Name30" presStyleCnt="0"/>
      <dgm:spPr/>
      <dgm:t>
        <a:bodyPr/>
        <a:lstStyle/>
        <a:p>
          <a:endParaRPr lang="tr-TR"/>
        </a:p>
      </dgm:t>
    </dgm:pt>
    <dgm:pt modelId="{30562120-C56B-47C0-AED1-FDD82E63E088}" type="pres">
      <dgm:prSet presAssocID="{9D11CDE2-CDFD-4E30-A5FD-7B440BB78B3C}" presName="level2Shape" presStyleLbl="node2" presStyleIdx="1" presStyleCnt="2" custLinFactNeighborX="-541" custLinFactNeighborY="16659"/>
      <dgm:spPr/>
      <dgm:t>
        <a:bodyPr/>
        <a:lstStyle/>
        <a:p>
          <a:endParaRPr lang="tr-TR"/>
        </a:p>
      </dgm:t>
    </dgm:pt>
    <dgm:pt modelId="{FCBA5FB5-3EB5-4A11-B213-EAF395B1CB70}" type="pres">
      <dgm:prSet presAssocID="{9D11CDE2-CDFD-4E30-A5FD-7B440BB78B3C}" presName="hierChild3" presStyleCnt="0"/>
      <dgm:spPr/>
      <dgm:t>
        <a:bodyPr/>
        <a:lstStyle/>
        <a:p>
          <a:endParaRPr lang="tr-TR"/>
        </a:p>
      </dgm:t>
    </dgm:pt>
    <dgm:pt modelId="{FC28A360-206D-4AF9-9822-A6104FD72C1D}" type="pres">
      <dgm:prSet presAssocID="{34859E26-141C-408B-917F-4B75705F7BE4}" presName="bgShapesFlow" presStyleCnt="0"/>
      <dgm:spPr/>
      <dgm:t>
        <a:bodyPr/>
        <a:lstStyle/>
        <a:p>
          <a:endParaRPr lang="tr-TR"/>
        </a:p>
      </dgm:t>
    </dgm:pt>
  </dgm:ptLst>
  <dgm:cxnLst>
    <dgm:cxn modelId="{5B709DE8-104D-4248-84BE-3170415620A3}" type="presOf" srcId="{0A0462D7-60B1-4FEA-AFB2-048A46400B72}" destId="{DCFDB3FE-A122-4E75-84EB-A62F4099E677}" srcOrd="1" destOrd="0" presId="urn:microsoft.com/office/officeart/2005/8/layout/hierarchy5"/>
    <dgm:cxn modelId="{4FE17849-09AD-4D76-9225-D822256576B8}" type="presOf" srcId="{93A1DD95-C631-4A1E-B2AF-DD7B8093EB9C}" destId="{6C651F1D-ACFB-40F7-A5B7-DC08615F93D7}" srcOrd="0" destOrd="0" presId="urn:microsoft.com/office/officeart/2005/8/layout/hierarchy5"/>
    <dgm:cxn modelId="{1C2E8DAA-BBAA-4EF9-8BBC-1B24BF6F285B}" type="presOf" srcId="{34859E26-141C-408B-917F-4B75705F7BE4}" destId="{41BD6DBA-79FF-4E05-AD37-91144F87E5C9}" srcOrd="0" destOrd="0" presId="urn:microsoft.com/office/officeart/2005/8/layout/hierarchy5"/>
    <dgm:cxn modelId="{AFD73745-3FF4-4E0D-BC0E-C8F9AB69AD4C}" srcId="{998A3D6D-73EF-4B85-A09D-7F20E5B71249}" destId="{93A1DD95-C631-4A1E-B2AF-DD7B8093EB9C}" srcOrd="0" destOrd="0" parTransId="{B2F9BB25-77CB-41C9-858A-2529CF40659F}" sibTransId="{7F849123-575E-4223-A52C-A47BADA3B476}"/>
    <dgm:cxn modelId="{B26A2B72-E020-4D03-9F58-51C0C0B41F99}" type="presOf" srcId="{9D11CDE2-CDFD-4E30-A5FD-7B440BB78B3C}" destId="{30562120-C56B-47C0-AED1-FDD82E63E088}" srcOrd="0" destOrd="0" presId="urn:microsoft.com/office/officeart/2005/8/layout/hierarchy5"/>
    <dgm:cxn modelId="{F37C5078-3916-4A22-BD89-5497828101E5}" type="presOf" srcId="{B2F9BB25-77CB-41C9-858A-2529CF40659F}" destId="{0006022A-2E50-4066-B6AF-EE5D3E8A6A16}" srcOrd="0" destOrd="0" presId="urn:microsoft.com/office/officeart/2005/8/layout/hierarchy5"/>
    <dgm:cxn modelId="{AEB5E338-42FC-49DA-8F59-5AC728645B7E}" type="presOf" srcId="{0A0462D7-60B1-4FEA-AFB2-048A46400B72}" destId="{CFF352E9-04FB-4005-9952-D930AE5AADD6}" srcOrd="0" destOrd="0" presId="urn:microsoft.com/office/officeart/2005/8/layout/hierarchy5"/>
    <dgm:cxn modelId="{03DAC9A1-8BCE-414D-984C-370B78D7E937}" srcId="{34859E26-141C-408B-917F-4B75705F7BE4}" destId="{998A3D6D-73EF-4B85-A09D-7F20E5B71249}" srcOrd="0" destOrd="0" parTransId="{565948D2-8404-487D-8DCD-B088BED105CC}" sibTransId="{CEBBB3CA-258C-48C0-B1F3-4909A010AB3B}"/>
    <dgm:cxn modelId="{E236BE0D-87E9-4C81-A268-462150064157}" srcId="{998A3D6D-73EF-4B85-A09D-7F20E5B71249}" destId="{9D11CDE2-CDFD-4E30-A5FD-7B440BB78B3C}" srcOrd="1" destOrd="0" parTransId="{0A0462D7-60B1-4FEA-AFB2-048A46400B72}" sibTransId="{11850A3F-5461-497A-B2C7-A36239491B9B}"/>
    <dgm:cxn modelId="{86AD1EFD-B509-4550-B99D-0A8B4C416527}" type="presOf" srcId="{998A3D6D-73EF-4B85-A09D-7F20E5B71249}" destId="{59B0E304-4515-43E3-ABE6-D223A75A7259}" srcOrd="0" destOrd="0" presId="urn:microsoft.com/office/officeart/2005/8/layout/hierarchy5"/>
    <dgm:cxn modelId="{7F205297-26EC-4442-BF1D-5E4E8D57E523}" type="presOf" srcId="{B2F9BB25-77CB-41C9-858A-2529CF40659F}" destId="{19CE7740-BFD9-4304-8B95-E349494C950C}" srcOrd="1" destOrd="0" presId="urn:microsoft.com/office/officeart/2005/8/layout/hierarchy5"/>
    <dgm:cxn modelId="{437A447C-39A8-4AEF-9E2D-30A2CD58313D}" type="presParOf" srcId="{41BD6DBA-79FF-4E05-AD37-91144F87E5C9}" destId="{B5FCCFE4-4212-448A-AB92-62049FB2CDAC}" srcOrd="0" destOrd="0" presId="urn:microsoft.com/office/officeart/2005/8/layout/hierarchy5"/>
    <dgm:cxn modelId="{2D1E27AD-AAC6-4666-944B-95F663C6AD81}" type="presParOf" srcId="{B5FCCFE4-4212-448A-AB92-62049FB2CDAC}" destId="{2F3D70AA-71D7-4218-BB07-B81B9BA9E7C2}" srcOrd="0" destOrd="0" presId="urn:microsoft.com/office/officeart/2005/8/layout/hierarchy5"/>
    <dgm:cxn modelId="{497F9BD9-F8B7-40E9-B5D1-7B170B9C04D3}" type="presParOf" srcId="{2F3D70AA-71D7-4218-BB07-B81B9BA9E7C2}" destId="{B48A3D9B-2DC8-42CA-8373-AF853D73DD83}" srcOrd="0" destOrd="0" presId="urn:microsoft.com/office/officeart/2005/8/layout/hierarchy5"/>
    <dgm:cxn modelId="{DB4F18FA-0D57-4D2C-81AC-1AAE8887F678}" type="presParOf" srcId="{B48A3D9B-2DC8-42CA-8373-AF853D73DD83}" destId="{59B0E304-4515-43E3-ABE6-D223A75A7259}" srcOrd="0" destOrd="0" presId="urn:microsoft.com/office/officeart/2005/8/layout/hierarchy5"/>
    <dgm:cxn modelId="{44E940FB-BBF6-4816-85C2-DA2AA7719558}" type="presParOf" srcId="{B48A3D9B-2DC8-42CA-8373-AF853D73DD83}" destId="{F3B5FAD1-6C4B-4A78-8B44-6CE316C79AA6}" srcOrd="1" destOrd="0" presId="urn:microsoft.com/office/officeart/2005/8/layout/hierarchy5"/>
    <dgm:cxn modelId="{62C0948C-05D7-4578-A656-0A2693B01840}" type="presParOf" srcId="{F3B5FAD1-6C4B-4A78-8B44-6CE316C79AA6}" destId="{0006022A-2E50-4066-B6AF-EE5D3E8A6A16}" srcOrd="0" destOrd="0" presId="urn:microsoft.com/office/officeart/2005/8/layout/hierarchy5"/>
    <dgm:cxn modelId="{432EE8EA-CD2D-4C6E-BEB7-AAA92663859B}" type="presParOf" srcId="{0006022A-2E50-4066-B6AF-EE5D3E8A6A16}" destId="{19CE7740-BFD9-4304-8B95-E349494C950C}" srcOrd="0" destOrd="0" presId="urn:microsoft.com/office/officeart/2005/8/layout/hierarchy5"/>
    <dgm:cxn modelId="{DEBB9077-A723-4B69-8032-60102D321E0A}" type="presParOf" srcId="{F3B5FAD1-6C4B-4A78-8B44-6CE316C79AA6}" destId="{B90F70A4-11BD-4781-9526-29268AB3AD46}" srcOrd="1" destOrd="0" presId="urn:microsoft.com/office/officeart/2005/8/layout/hierarchy5"/>
    <dgm:cxn modelId="{B647BF44-DA79-4F68-8FE7-B16B2D39A318}" type="presParOf" srcId="{B90F70A4-11BD-4781-9526-29268AB3AD46}" destId="{6C651F1D-ACFB-40F7-A5B7-DC08615F93D7}" srcOrd="0" destOrd="0" presId="urn:microsoft.com/office/officeart/2005/8/layout/hierarchy5"/>
    <dgm:cxn modelId="{911F9335-1090-426C-AB3C-04F4716EBDAC}" type="presParOf" srcId="{B90F70A4-11BD-4781-9526-29268AB3AD46}" destId="{3D076B53-8EB9-4ABC-8F4C-E78B55EEDF7A}" srcOrd="1" destOrd="0" presId="urn:microsoft.com/office/officeart/2005/8/layout/hierarchy5"/>
    <dgm:cxn modelId="{A6437FC8-714C-447A-93FB-AC715BA352F4}" type="presParOf" srcId="{F3B5FAD1-6C4B-4A78-8B44-6CE316C79AA6}" destId="{CFF352E9-04FB-4005-9952-D930AE5AADD6}" srcOrd="2" destOrd="0" presId="urn:microsoft.com/office/officeart/2005/8/layout/hierarchy5"/>
    <dgm:cxn modelId="{4C1144C8-782E-4609-B2B7-6427DAC38117}" type="presParOf" srcId="{CFF352E9-04FB-4005-9952-D930AE5AADD6}" destId="{DCFDB3FE-A122-4E75-84EB-A62F4099E677}" srcOrd="0" destOrd="0" presId="urn:microsoft.com/office/officeart/2005/8/layout/hierarchy5"/>
    <dgm:cxn modelId="{AAB09716-FD0E-4D2C-BF41-92DD55C8E3DE}" type="presParOf" srcId="{F3B5FAD1-6C4B-4A78-8B44-6CE316C79AA6}" destId="{DE75D46E-E082-46B4-8F4D-383E84850D33}" srcOrd="3" destOrd="0" presId="urn:microsoft.com/office/officeart/2005/8/layout/hierarchy5"/>
    <dgm:cxn modelId="{08E27690-213F-4D60-86C6-53A4CED731F6}" type="presParOf" srcId="{DE75D46E-E082-46B4-8F4D-383E84850D33}" destId="{30562120-C56B-47C0-AED1-FDD82E63E088}" srcOrd="0" destOrd="0" presId="urn:microsoft.com/office/officeart/2005/8/layout/hierarchy5"/>
    <dgm:cxn modelId="{89071BFB-0094-4CF4-BBBD-A413644B3651}" type="presParOf" srcId="{DE75D46E-E082-46B4-8F4D-383E84850D33}" destId="{FCBA5FB5-3EB5-4A11-B213-EAF395B1CB70}" srcOrd="1" destOrd="0" presId="urn:microsoft.com/office/officeart/2005/8/layout/hierarchy5"/>
    <dgm:cxn modelId="{4F8FC10E-5BC8-4BEE-8937-B11651873AFE}" type="presParOf" srcId="{41BD6DBA-79FF-4E05-AD37-91144F87E5C9}" destId="{FC28A360-206D-4AF9-9822-A6104FD72C1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48E1C-5979-4E96-9B11-19BBA834C7B8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0E747D8-5B33-47A9-BD2C-3A53534BA5BB}">
      <dgm:prSet phldrT="[Text]" custT="1"/>
      <dgm:spPr/>
      <dgm:t>
        <a:bodyPr/>
        <a:lstStyle/>
        <a:p>
          <a:pPr algn="ctr"/>
          <a:r>
            <a:rPr lang="tr-TR" sz="1600" b="1" dirty="0" smtClean="0"/>
            <a:t>Belgelerde yer alan soru setlerinin çıkarılması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0D31BD8-C816-49E6-B185-286D4D8E3E45}" type="parTrans" cxnId="{29A5F189-F34C-4DD1-A032-AE0E9791197D}">
      <dgm:prSet/>
      <dgm:spPr/>
      <dgm:t>
        <a:bodyPr/>
        <a:lstStyle/>
        <a:p>
          <a:endParaRPr lang="tr-TR"/>
        </a:p>
      </dgm:t>
    </dgm:pt>
    <dgm:pt modelId="{83D5AB70-A157-414E-8C7A-949C708B545A}" type="sibTrans" cxnId="{29A5F189-F34C-4DD1-A032-AE0E9791197D}">
      <dgm:prSet/>
      <dgm:spPr/>
      <dgm:t>
        <a:bodyPr/>
        <a:lstStyle/>
        <a:p>
          <a:endParaRPr lang="tr-TR"/>
        </a:p>
      </dgm:t>
    </dgm:pt>
    <dgm:pt modelId="{E9EC941C-378C-49CC-B98E-C423F107FF93}">
      <dgm:prSet phldrT="[Text]" custT="1"/>
      <dgm:spPr/>
      <dgm:t>
        <a:bodyPr/>
        <a:lstStyle/>
        <a:p>
          <a:pPr algn="ctr"/>
          <a:r>
            <a:rPr lang="tr-TR" sz="1600" b="1" dirty="0" smtClean="0"/>
            <a:t>Hizmetlerde yer alan belgelerin standartlaştırılması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7450318-6B85-43E7-A3C4-75D013295CB1}" type="parTrans" cxnId="{37691C33-B147-44AC-9AE7-8B313E2B1570}">
      <dgm:prSet/>
      <dgm:spPr/>
      <dgm:t>
        <a:bodyPr/>
        <a:lstStyle/>
        <a:p>
          <a:endParaRPr lang="tr-TR"/>
        </a:p>
      </dgm:t>
    </dgm:pt>
    <dgm:pt modelId="{26EF6AD7-50C0-43E4-BCE6-6EB599FE61B7}" type="sibTrans" cxnId="{37691C33-B147-44AC-9AE7-8B313E2B1570}">
      <dgm:prSet/>
      <dgm:spPr/>
      <dgm:t>
        <a:bodyPr/>
        <a:lstStyle/>
        <a:p>
          <a:endParaRPr lang="tr-TR"/>
        </a:p>
      </dgm:t>
    </dgm:pt>
    <dgm:pt modelId="{D72D6428-F971-4E1A-B3DF-E41A4C991E8C}">
      <dgm:prSet phldrT="[Text]" custT="1"/>
      <dgm:spPr/>
      <dgm:t>
        <a:bodyPr/>
        <a:lstStyle/>
        <a:p>
          <a:pPr algn="ctr"/>
          <a:r>
            <a:rPr lang="tr-TR" sz="1600" b="1" dirty="0" smtClean="0"/>
            <a:t>Sunulan tüm kamu hizmetlerinin tespit edilmesi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99835ED-EEDF-4D94-BA4E-C4F81A9DCFA6}" type="parTrans" cxnId="{D7D1176B-8D89-4E52-9181-0AB0D4703906}">
      <dgm:prSet/>
      <dgm:spPr/>
      <dgm:t>
        <a:bodyPr/>
        <a:lstStyle/>
        <a:p>
          <a:endParaRPr lang="tr-TR"/>
        </a:p>
      </dgm:t>
    </dgm:pt>
    <dgm:pt modelId="{E6784E54-EA6F-479D-ADAC-CA1BA08E82CC}" type="sibTrans" cxnId="{D7D1176B-8D89-4E52-9181-0AB0D4703906}">
      <dgm:prSet/>
      <dgm:spPr/>
      <dgm:t>
        <a:bodyPr/>
        <a:lstStyle/>
        <a:p>
          <a:endParaRPr lang="tr-TR"/>
        </a:p>
      </dgm:t>
    </dgm:pt>
    <dgm:pt modelId="{AF836C24-B0D5-4A3E-932C-CD2EB929AAEA}">
      <dgm:prSet phldrT="[Text]" custT="1"/>
      <dgm:spPr/>
      <dgm:t>
        <a:bodyPr/>
        <a:lstStyle/>
        <a:p>
          <a:pPr algn="ctr"/>
          <a:r>
            <a:rPr lang="tr-TR" sz="1600" b="1" dirty="0" smtClean="0"/>
            <a:t>Hizmetler ile mevzuatların ilişkilendirilmesi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809DB3B-BC52-451F-9119-2A99FF1CAA28}" type="parTrans" cxnId="{44E51A86-F816-4102-9778-EC4D946A19E1}">
      <dgm:prSet/>
      <dgm:spPr/>
      <dgm:t>
        <a:bodyPr/>
        <a:lstStyle/>
        <a:p>
          <a:endParaRPr lang="tr-TR"/>
        </a:p>
      </dgm:t>
    </dgm:pt>
    <dgm:pt modelId="{60B6ADFB-2688-4C01-BE63-1658A01DC3D6}" type="sibTrans" cxnId="{44E51A86-F816-4102-9778-EC4D946A19E1}">
      <dgm:prSet/>
      <dgm:spPr/>
      <dgm:t>
        <a:bodyPr/>
        <a:lstStyle/>
        <a:p>
          <a:endParaRPr lang="tr-TR"/>
        </a:p>
      </dgm:t>
    </dgm:pt>
    <dgm:pt modelId="{76EDBFE6-5350-4453-B182-7826D6532461}">
      <dgm:prSet phldrT="[Text]" custT="1"/>
      <dgm:spPr/>
      <dgm:t>
        <a:bodyPr/>
        <a:lstStyle/>
        <a:p>
          <a:pPr algn="ctr"/>
          <a:r>
            <a:rPr lang="tr-TR" sz="1600" b="1" smtClean="0"/>
            <a:t>Hizmet süreçlerinin vatandaşa ilan edilmesi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5D742786-FECA-4097-8166-7AD17F66D951}" type="parTrans" cxnId="{02BDAA6D-D1A4-4BCD-BAF0-9CE240ED014A}">
      <dgm:prSet/>
      <dgm:spPr/>
      <dgm:t>
        <a:bodyPr/>
        <a:lstStyle/>
        <a:p>
          <a:endParaRPr lang="tr-TR"/>
        </a:p>
      </dgm:t>
    </dgm:pt>
    <dgm:pt modelId="{330F80A1-8956-4A7A-94E5-36DCB76FA79F}" type="sibTrans" cxnId="{02BDAA6D-D1A4-4BCD-BAF0-9CE240ED014A}">
      <dgm:prSet/>
      <dgm:spPr/>
      <dgm:t>
        <a:bodyPr/>
        <a:lstStyle/>
        <a:p>
          <a:endParaRPr lang="tr-TR"/>
        </a:p>
      </dgm:t>
    </dgm:pt>
    <dgm:pt modelId="{DC52DE61-9F7C-43D1-9090-A3E78341E405}">
      <dgm:prSet phldrT="[Text]" custT="1"/>
      <dgm:spPr/>
      <dgm:t>
        <a:bodyPr/>
        <a:lstStyle/>
        <a:p>
          <a:pPr algn="ctr"/>
          <a:r>
            <a:rPr lang="tr-TR" sz="1600" b="1" smtClean="0"/>
            <a:t>Hizmetlerin tamamlanma süreçlerinin tespit edilmesi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C9DCB0E-4328-40AE-92A0-00B6F72FC465}" type="parTrans" cxnId="{134E0C47-C7D4-4805-8EEF-768132897B54}">
      <dgm:prSet/>
      <dgm:spPr/>
      <dgm:t>
        <a:bodyPr/>
        <a:lstStyle/>
        <a:p>
          <a:endParaRPr lang="tr-TR"/>
        </a:p>
      </dgm:t>
    </dgm:pt>
    <dgm:pt modelId="{597FCD4F-227F-4393-BD7A-D4FF063A514A}" type="sibTrans" cxnId="{134E0C47-C7D4-4805-8EEF-768132897B54}">
      <dgm:prSet/>
      <dgm:spPr/>
      <dgm:t>
        <a:bodyPr/>
        <a:lstStyle/>
        <a:p>
          <a:endParaRPr lang="tr-TR"/>
        </a:p>
      </dgm:t>
    </dgm:pt>
    <dgm:pt modelId="{064591C5-3136-44E9-8DD7-FC67AC975F92}" type="pres">
      <dgm:prSet presAssocID="{66648E1C-5979-4E96-9B11-19BBA834C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3DCCFA-5257-42A5-AE43-C17C0D75A75D}" type="pres">
      <dgm:prSet presAssocID="{D72D6428-F971-4E1A-B3DF-E41A4C991E8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73F9F5-25CA-47BC-A35E-F8CAF6350FC7}" type="pres">
      <dgm:prSet presAssocID="{E6784E54-EA6F-479D-ADAC-CA1BA08E82CC}" presName="spacer" presStyleCnt="0"/>
      <dgm:spPr/>
      <dgm:t>
        <a:bodyPr/>
        <a:lstStyle/>
        <a:p>
          <a:endParaRPr lang="tr-TR"/>
        </a:p>
      </dgm:t>
    </dgm:pt>
    <dgm:pt modelId="{320A6D7B-CD8D-493B-9FF7-75DEE322575A}" type="pres">
      <dgm:prSet presAssocID="{AF836C24-B0D5-4A3E-932C-CD2EB929AAE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CB7536-1ED3-4208-9F9F-6E150EEF2437}" type="pres">
      <dgm:prSet presAssocID="{60B6ADFB-2688-4C01-BE63-1658A01DC3D6}" presName="spacer" presStyleCnt="0"/>
      <dgm:spPr/>
      <dgm:t>
        <a:bodyPr/>
        <a:lstStyle/>
        <a:p>
          <a:endParaRPr lang="tr-TR"/>
        </a:p>
      </dgm:t>
    </dgm:pt>
    <dgm:pt modelId="{B20CE990-867B-4239-BDBE-9DC66E31387B}" type="pres">
      <dgm:prSet presAssocID="{E9EC941C-378C-49CC-B98E-C423F107FF9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AA962F-D4ED-48EB-AEDD-5BA477C17344}" type="pres">
      <dgm:prSet presAssocID="{26EF6AD7-50C0-43E4-BCE6-6EB599FE61B7}" presName="spacer" presStyleCnt="0"/>
      <dgm:spPr/>
      <dgm:t>
        <a:bodyPr/>
        <a:lstStyle/>
        <a:p>
          <a:endParaRPr lang="tr-TR"/>
        </a:p>
      </dgm:t>
    </dgm:pt>
    <dgm:pt modelId="{85AE8F09-7FD9-4BF9-B429-03F0DDADED6B}" type="pres">
      <dgm:prSet presAssocID="{B0E747D8-5B33-47A9-BD2C-3A53534BA5B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A040A9-56E4-419A-9C25-2CD666688FEC}" type="pres">
      <dgm:prSet presAssocID="{83D5AB70-A157-414E-8C7A-949C708B545A}" presName="spacer" presStyleCnt="0"/>
      <dgm:spPr/>
      <dgm:t>
        <a:bodyPr/>
        <a:lstStyle/>
        <a:p>
          <a:endParaRPr lang="tr-TR"/>
        </a:p>
      </dgm:t>
    </dgm:pt>
    <dgm:pt modelId="{D6915A47-6B0C-468E-924B-F7C97761786B}" type="pres">
      <dgm:prSet presAssocID="{DC52DE61-9F7C-43D1-9090-A3E78341E40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20F7EF-7FA3-4810-8C17-96E5FB73DF50}" type="pres">
      <dgm:prSet presAssocID="{597FCD4F-227F-4393-BD7A-D4FF063A514A}" presName="spacer" presStyleCnt="0"/>
      <dgm:spPr/>
      <dgm:t>
        <a:bodyPr/>
        <a:lstStyle/>
        <a:p>
          <a:endParaRPr lang="tr-TR"/>
        </a:p>
      </dgm:t>
    </dgm:pt>
    <dgm:pt modelId="{78D5CBCF-7E96-4FC2-A3FF-43C7DFC71AA9}" type="pres">
      <dgm:prSet presAssocID="{76EDBFE6-5350-4453-B182-7826D653246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3843D47-ADC5-4A70-9733-E68C3CCC3371}" type="presOf" srcId="{76EDBFE6-5350-4453-B182-7826D6532461}" destId="{78D5CBCF-7E96-4FC2-A3FF-43C7DFC71AA9}" srcOrd="0" destOrd="0" presId="urn:microsoft.com/office/officeart/2005/8/layout/vList2"/>
    <dgm:cxn modelId="{37691C33-B147-44AC-9AE7-8B313E2B1570}" srcId="{66648E1C-5979-4E96-9B11-19BBA834C7B8}" destId="{E9EC941C-378C-49CC-B98E-C423F107FF93}" srcOrd="2" destOrd="0" parTransId="{C7450318-6B85-43E7-A3C4-75D013295CB1}" sibTransId="{26EF6AD7-50C0-43E4-BCE6-6EB599FE61B7}"/>
    <dgm:cxn modelId="{134E0C47-C7D4-4805-8EEF-768132897B54}" srcId="{66648E1C-5979-4E96-9B11-19BBA834C7B8}" destId="{DC52DE61-9F7C-43D1-9090-A3E78341E405}" srcOrd="4" destOrd="0" parTransId="{8C9DCB0E-4328-40AE-92A0-00B6F72FC465}" sibTransId="{597FCD4F-227F-4393-BD7A-D4FF063A514A}"/>
    <dgm:cxn modelId="{D7D1176B-8D89-4E52-9181-0AB0D4703906}" srcId="{66648E1C-5979-4E96-9B11-19BBA834C7B8}" destId="{D72D6428-F971-4E1A-B3DF-E41A4C991E8C}" srcOrd="0" destOrd="0" parTransId="{D99835ED-EEDF-4D94-BA4E-C4F81A9DCFA6}" sibTransId="{E6784E54-EA6F-479D-ADAC-CA1BA08E82CC}"/>
    <dgm:cxn modelId="{0DE9D7BB-3282-44EF-9CF7-071CC4963001}" type="presOf" srcId="{AF836C24-B0D5-4A3E-932C-CD2EB929AAEA}" destId="{320A6D7B-CD8D-493B-9FF7-75DEE322575A}" srcOrd="0" destOrd="0" presId="urn:microsoft.com/office/officeart/2005/8/layout/vList2"/>
    <dgm:cxn modelId="{842C1E35-D276-4923-B6A3-DDF880B0B955}" type="presOf" srcId="{D72D6428-F971-4E1A-B3DF-E41A4C991E8C}" destId="{233DCCFA-5257-42A5-AE43-C17C0D75A75D}" srcOrd="0" destOrd="0" presId="urn:microsoft.com/office/officeart/2005/8/layout/vList2"/>
    <dgm:cxn modelId="{02BDAA6D-D1A4-4BCD-BAF0-9CE240ED014A}" srcId="{66648E1C-5979-4E96-9B11-19BBA834C7B8}" destId="{76EDBFE6-5350-4453-B182-7826D6532461}" srcOrd="5" destOrd="0" parTransId="{5D742786-FECA-4097-8166-7AD17F66D951}" sibTransId="{330F80A1-8956-4A7A-94E5-36DCB76FA79F}"/>
    <dgm:cxn modelId="{906E816F-13BD-4A53-A20A-FD7196208951}" type="presOf" srcId="{66648E1C-5979-4E96-9B11-19BBA834C7B8}" destId="{064591C5-3136-44E9-8DD7-FC67AC975F92}" srcOrd="0" destOrd="0" presId="urn:microsoft.com/office/officeart/2005/8/layout/vList2"/>
    <dgm:cxn modelId="{05B7249C-F825-4D0E-88B9-638629D220E1}" type="presOf" srcId="{E9EC941C-378C-49CC-B98E-C423F107FF93}" destId="{B20CE990-867B-4239-BDBE-9DC66E31387B}" srcOrd="0" destOrd="0" presId="urn:microsoft.com/office/officeart/2005/8/layout/vList2"/>
    <dgm:cxn modelId="{44E51A86-F816-4102-9778-EC4D946A19E1}" srcId="{66648E1C-5979-4E96-9B11-19BBA834C7B8}" destId="{AF836C24-B0D5-4A3E-932C-CD2EB929AAEA}" srcOrd="1" destOrd="0" parTransId="{A809DB3B-BC52-451F-9119-2A99FF1CAA28}" sibTransId="{60B6ADFB-2688-4C01-BE63-1658A01DC3D6}"/>
    <dgm:cxn modelId="{29A5F189-F34C-4DD1-A032-AE0E9791197D}" srcId="{66648E1C-5979-4E96-9B11-19BBA834C7B8}" destId="{B0E747D8-5B33-47A9-BD2C-3A53534BA5BB}" srcOrd="3" destOrd="0" parTransId="{90D31BD8-C816-49E6-B185-286D4D8E3E45}" sibTransId="{83D5AB70-A157-414E-8C7A-949C708B545A}"/>
    <dgm:cxn modelId="{659194F6-BA9A-4051-90BA-414996DD9347}" type="presOf" srcId="{B0E747D8-5B33-47A9-BD2C-3A53534BA5BB}" destId="{85AE8F09-7FD9-4BF9-B429-03F0DDADED6B}" srcOrd="0" destOrd="0" presId="urn:microsoft.com/office/officeart/2005/8/layout/vList2"/>
    <dgm:cxn modelId="{9B012C2C-7CC4-4FEC-9003-D64B7785B6D1}" type="presOf" srcId="{DC52DE61-9F7C-43D1-9090-A3E78341E405}" destId="{D6915A47-6B0C-468E-924B-F7C97761786B}" srcOrd="0" destOrd="0" presId="urn:microsoft.com/office/officeart/2005/8/layout/vList2"/>
    <dgm:cxn modelId="{80F3F6F6-00F0-406C-94BB-9C21A73D4291}" type="presParOf" srcId="{064591C5-3136-44E9-8DD7-FC67AC975F92}" destId="{233DCCFA-5257-42A5-AE43-C17C0D75A75D}" srcOrd="0" destOrd="0" presId="urn:microsoft.com/office/officeart/2005/8/layout/vList2"/>
    <dgm:cxn modelId="{A640CAC7-7533-4A36-893D-9612E90AC8B3}" type="presParOf" srcId="{064591C5-3136-44E9-8DD7-FC67AC975F92}" destId="{D173F9F5-25CA-47BC-A35E-F8CAF6350FC7}" srcOrd="1" destOrd="0" presId="urn:microsoft.com/office/officeart/2005/8/layout/vList2"/>
    <dgm:cxn modelId="{40416B5B-3C43-4982-B810-D92083097868}" type="presParOf" srcId="{064591C5-3136-44E9-8DD7-FC67AC975F92}" destId="{320A6D7B-CD8D-493B-9FF7-75DEE322575A}" srcOrd="2" destOrd="0" presId="urn:microsoft.com/office/officeart/2005/8/layout/vList2"/>
    <dgm:cxn modelId="{7AE2F9CC-0DB2-4E1A-805B-EB15DBC647A2}" type="presParOf" srcId="{064591C5-3136-44E9-8DD7-FC67AC975F92}" destId="{92CB7536-1ED3-4208-9F9F-6E150EEF2437}" srcOrd="3" destOrd="0" presId="urn:microsoft.com/office/officeart/2005/8/layout/vList2"/>
    <dgm:cxn modelId="{8523002E-6ED4-4BC3-8AD0-547ED13E953E}" type="presParOf" srcId="{064591C5-3136-44E9-8DD7-FC67AC975F92}" destId="{B20CE990-867B-4239-BDBE-9DC66E31387B}" srcOrd="4" destOrd="0" presId="urn:microsoft.com/office/officeart/2005/8/layout/vList2"/>
    <dgm:cxn modelId="{45A224EF-E4B1-452D-BB75-4E3C671C6C3A}" type="presParOf" srcId="{064591C5-3136-44E9-8DD7-FC67AC975F92}" destId="{0AAA962F-D4ED-48EB-AEDD-5BA477C17344}" srcOrd="5" destOrd="0" presId="urn:microsoft.com/office/officeart/2005/8/layout/vList2"/>
    <dgm:cxn modelId="{28E69CAD-803D-4572-A3F4-7789118AE480}" type="presParOf" srcId="{064591C5-3136-44E9-8DD7-FC67AC975F92}" destId="{85AE8F09-7FD9-4BF9-B429-03F0DDADED6B}" srcOrd="6" destOrd="0" presId="urn:microsoft.com/office/officeart/2005/8/layout/vList2"/>
    <dgm:cxn modelId="{D2F01CB9-68A2-4655-A010-0B8C4E336642}" type="presParOf" srcId="{064591C5-3136-44E9-8DD7-FC67AC975F92}" destId="{33A040A9-56E4-419A-9C25-2CD666688FEC}" srcOrd="7" destOrd="0" presId="urn:microsoft.com/office/officeart/2005/8/layout/vList2"/>
    <dgm:cxn modelId="{30366D96-A6BC-4200-9F6E-9361A392C50D}" type="presParOf" srcId="{064591C5-3136-44E9-8DD7-FC67AC975F92}" destId="{D6915A47-6B0C-468E-924B-F7C97761786B}" srcOrd="8" destOrd="0" presId="urn:microsoft.com/office/officeart/2005/8/layout/vList2"/>
    <dgm:cxn modelId="{937F03F7-A66F-439C-81BE-1E4BF89289E9}" type="presParOf" srcId="{064591C5-3136-44E9-8DD7-FC67AC975F92}" destId="{7420F7EF-7FA3-4810-8C17-96E5FB73DF50}" srcOrd="9" destOrd="0" presId="urn:microsoft.com/office/officeart/2005/8/layout/vList2"/>
    <dgm:cxn modelId="{AB5B7E55-908E-46C6-84EE-E444A396918E}" type="presParOf" srcId="{064591C5-3136-44E9-8DD7-FC67AC975F92}" destId="{78D5CBCF-7E96-4FC2-A3FF-43C7DFC71AA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7339CD-1334-5346-B1E0-0495A20CAFA7}" type="doc">
      <dgm:prSet loTypeId="urn:microsoft.com/office/officeart/2005/8/layout/chevron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43373936-A29D-4D93-B397-0C2F5329FA31}" type="pres">
      <dgm:prSet presAssocID="{537339CD-1334-5346-B1E0-0495A20CAF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29080248-6647-4312-A888-D53039B9E8A5}" type="presOf" srcId="{537339CD-1334-5346-B1E0-0495A20CAFA7}" destId="{43373936-A29D-4D93-B397-0C2F5329FA31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496EF0-E367-4BD6-9F70-D7FAA407674F}" type="doc">
      <dgm:prSet loTypeId="urn:microsoft.com/office/officeart/2009/3/layout/StepUp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C359C5E6-ACCF-40B9-8412-D122ADE6AC3C}">
      <dgm:prSet phldrT="[Metin]" custT="1"/>
      <dgm:spPr/>
      <dgm:t>
        <a:bodyPr/>
        <a:lstStyle/>
        <a:p>
          <a:r>
            <a:rPr lang="tr-TR" sz="1800" dirty="0" smtClean="0"/>
            <a:t>BAŞVURULU HİZMETLER</a:t>
          </a:r>
          <a:endParaRPr lang="tr-TR" sz="1800" dirty="0"/>
        </a:p>
      </dgm:t>
    </dgm:pt>
    <dgm:pt modelId="{1652DBA5-C02B-4884-90EB-C0B502980806}" type="parTrans" cxnId="{9BA47B35-3DDC-493C-8D3B-455685EE4AE1}">
      <dgm:prSet/>
      <dgm:spPr/>
      <dgm:t>
        <a:bodyPr/>
        <a:lstStyle/>
        <a:p>
          <a:endParaRPr lang="tr-TR" sz="1800"/>
        </a:p>
      </dgm:t>
    </dgm:pt>
    <dgm:pt modelId="{B31F7961-F649-45D9-8067-84972F4191BE}" type="sibTrans" cxnId="{9BA47B35-3DDC-493C-8D3B-455685EE4AE1}">
      <dgm:prSet/>
      <dgm:spPr/>
      <dgm:t>
        <a:bodyPr/>
        <a:lstStyle/>
        <a:p>
          <a:endParaRPr lang="tr-TR" sz="1800"/>
        </a:p>
      </dgm:t>
    </dgm:pt>
    <dgm:pt modelId="{B661532F-5ADE-4024-B0D7-161AB3493BF2}">
      <dgm:prSet phldrT="[Metin]" custT="1"/>
      <dgm:spPr/>
      <dgm:t>
        <a:bodyPr/>
        <a:lstStyle/>
        <a:p>
          <a:r>
            <a:rPr lang="tr-TR" sz="1800" dirty="0" smtClean="0"/>
            <a:t>RESEN HİZMETLER</a:t>
          </a:r>
          <a:endParaRPr lang="tr-TR" sz="1800" dirty="0"/>
        </a:p>
      </dgm:t>
    </dgm:pt>
    <dgm:pt modelId="{6F5B525F-D32C-4CDB-8A51-564FF380F143}" type="parTrans" cxnId="{BF8CEADE-2906-41C5-BCB3-BF0C7B601399}">
      <dgm:prSet/>
      <dgm:spPr/>
      <dgm:t>
        <a:bodyPr/>
        <a:lstStyle/>
        <a:p>
          <a:endParaRPr lang="tr-TR" sz="1800"/>
        </a:p>
      </dgm:t>
    </dgm:pt>
    <dgm:pt modelId="{3F0E8152-FB45-4806-B083-BB3CB016A164}" type="sibTrans" cxnId="{BF8CEADE-2906-41C5-BCB3-BF0C7B601399}">
      <dgm:prSet/>
      <dgm:spPr/>
      <dgm:t>
        <a:bodyPr/>
        <a:lstStyle/>
        <a:p>
          <a:endParaRPr lang="tr-TR" sz="1800"/>
        </a:p>
      </dgm:t>
    </dgm:pt>
    <dgm:pt modelId="{9E5DBE11-25E5-4A7C-AED8-9A4D313147C9}">
      <dgm:prSet phldrT="[Metin]" custT="1"/>
      <dgm:spPr/>
      <dgm:t>
        <a:bodyPr/>
        <a:lstStyle/>
        <a:p>
          <a:r>
            <a:rPr lang="tr-TR" sz="1800" dirty="0" smtClean="0"/>
            <a:t>ULUSAL SÜREÇ HARİTALARI</a:t>
          </a:r>
          <a:endParaRPr lang="tr-TR" sz="1800" dirty="0"/>
        </a:p>
      </dgm:t>
    </dgm:pt>
    <dgm:pt modelId="{555EEB26-6308-40E1-8862-8D63E10D9B11}" type="parTrans" cxnId="{8627FBDF-DFA1-4D0F-A61E-D147F04DE037}">
      <dgm:prSet/>
      <dgm:spPr/>
      <dgm:t>
        <a:bodyPr/>
        <a:lstStyle/>
        <a:p>
          <a:endParaRPr lang="tr-TR" sz="1800"/>
        </a:p>
      </dgm:t>
    </dgm:pt>
    <dgm:pt modelId="{22568FB7-FB00-42FE-A0F4-E59617A00C11}" type="sibTrans" cxnId="{8627FBDF-DFA1-4D0F-A61E-D147F04DE037}">
      <dgm:prSet/>
      <dgm:spPr/>
      <dgm:t>
        <a:bodyPr/>
        <a:lstStyle/>
        <a:p>
          <a:endParaRPr lang="tr-TR" sz="1800"/>
        </a:p>
      </dgm:t>
    </dgm:pt>
    <dgm:pt modelId="{619E25BE-85A0-4AB3-8ADD-B6E99066024F}" type="pres">
      <dgm:prSet presAssocID="{CF496EF0-E367-4BD6-9F70-D7FAA407674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1FDE7A7D-2E64-4DE9-A2A8-6AFD26EBFE9B}" type="pres">
      <dgm:prSet presAssocID="{C359C5E6-ACCF-40B9-8412-D122ADE6AC3C}" presName="composite" presStyleCnt="0"/>
      <dgm:spPr/>
      <dgm:t>
        <a:bodyPr/>
        <a:lstStyle/>
        <a:p>
          <a:endParaRPr lang="tr-TR"/>
        </a:p>
      </dgm:t>
    </dgm:pt>
    <dgm:pt modelId="{C48A50EC-77BB-4A23-9DE8-964CA5C16E05}" type="pres">
      <dgm:prSet presAssocID="{C359C5E6-ACCF-40B9-8412-D122ADE6AC3C}" presName="LShape" presStyleLbl="alignNode1" presStyleIdx="0" presStyleCnt="5"/>
      <dgm:spPr/>
      <dgm:t>
        <a:bodyPr/>
        <a:lstStyle/>
        <a:p>
          <a:endParaRPr lang="tr-TR"/>
        </a:p>
      </dgm:t>
    </dgm:pt>
    <dgm:pt modelId="{26739030-26CE-473E-BF2D-3A12A059D858}" type="pres">
      <dgm:prSet presAssocID="{C359C5E6-ACCF-40B9-8412-D122ADE6AC3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793E91-FD79-4215-B08F-BEC829584AD2}" type="pres">
      <dgm:prSet presAssocID="{C359C5E6-ACCF-40B9-8412-D122ADE6AC3C}" presName="Triangle" presStyleLbl="alignNode1" presStyleIdx="1" presStyleCnt="5"/>
      <dgm:spPr/>
      <dgm:t>
        <a:bodyPr/>
        <a:lstStyle/>
        <a:p>
          <a:endParaRPr lang="tr-TR"/>
        </a:p>
      </dgm:t>
    </dgm:pt>
    <dgm:pt modelId="{C8692AAA-0728-41DB-A1B8-BA0A631A1C41}" type="pres">
      <dgm:prSet presAssocID="{B31F7961-F649-45D9-8067-84972F4191BE}" presName="sibTrans" presStyleCnt="0"/>
      <dgm:spPr/>
      <dgm:t>
        <a:bodyPr/>
        <a:lstStyle/>
        <a:p>
          <a:endParaRPr lang="tr-TR"/>
        </a:p>
      </dgm:t>
    </dgm:pt>
    <dgm:pt modelId="{6CD34883-1EA5-452F-B4E7-AA881780E6D3}" type="pres">
      <dgm:prSet presAssocID="{B31F7961-F649-45D9-8067-84972F4191BE}" presName="space" presStyleCnt="0"/>
      <dgm:spPr/>
      <dgm:t>
        <a:bodyPr/>
        <a:lstStyle/>
        <a:p>
          <a:endParaRPr lang="tr-TR"/>
        </a:p>
      </dgm:t>
    </dgm:pt>
    <dgm:pt modelId="{72CF2852-EFF9-4226-A6DB-24CE5879496C}" type="pres">
      <dgm:prSet presAssocID="{B661532F-5ADE-4024-B0D7-161AB3493BF2}" presName="composite" presStyleCnt="0"/>
      <dgm:spPr/>
      <dgm:t>
        <a:bodyPr/>
        <a:lstStyle/>
        <a:p>
          <a:endParaRPr lang="tr-TR"/>
        </a:p>
      </dgm:t>
    </dgm:pt>
    <dgm:pt modelId="{D70705C4-2340-47F8-8D8D-D5E64AB5052F}" type="pres">
      <dgm:prSet presAssocID="{B661532F-5ADE-4024-B0D7-161AB3493BF2}" presName="LShape" presStyleLbl="alignNode1" presStyleIdx="2" presStyleCnt="5"/>
      <dgm:spPr/>
      <dgm:t>
        <a:bodyPr/>
        <a:lstStyle/>
        <a:p>
          <a:endParaRPr lang="tr-TR"/>
        </a:p>
      </dgm:t>
    </dgm:pt>
    <dgm:pt modelId="{C1EC9DB5-20BD-438C-B3A4-BF1C849B76DE}" type="pres">
      <dgm:prSet presAssocID="{B661532F-5ADE-4024-B0D7-161AB3493BF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524F1A-5473-4F0F-BD6B-CFF765F9CE55}" type="pres">
      <dgm:prSet presAssocID="{B661532F-5ADE-4024-B0D7-161AB3493BF2}" presName="Triangle" presStyleLbl="alignNode1" presStyleIdx="3" presStyleCnt="5"/>
      <dgm:spPr/>
      <dgm:t>
        <a:bodyPr/>
        <a:lstStyle/>
        <a:p>
          <a:endParaRPr lang="tr-TR"/>
        </a:p>
      </dgm:t>
    </dgm:pt>
    <dgm:pt modelId="{AE31CDF4-D03D-4F8A-B936-250C6456AF36}" type="pres">
      <dgm:prSet presAssocID="{3F0E8152-FB45-4806-B083-BB3CB016A164}" presName="sibTrans" presStyleCnt="0"/>
      <dgm:spPr/>
      <dgm:t>
        <a:bodyPr/>
        <a:lstStyle/>
        <a:p>
          <a:endParaRPr lang="tr-TR"/>
        </a:p>
      </dgm:t>
    </dgm:pt>
    <dgm:pt modelId="{BEDAEDE3-7A65-4D42-8529-25B93B22E39D}" type="pres">
      <dgm:prSet presAssocID="{3F0E8152-FB45-4806-B083-BB3CB016A164}" presName="space" presStyleCnt="0"/>
      <dgm:spPr/>
      <dgm:t>
        <a:bodyPr/>
        <a:lstStyle/>
        <a:p>
          <a:endParaRPr lang="tr-TR"/>
        </a:p>
      </dgm:t>
    </dgm:pt>
    <dgm:pt modelId="{D5949744-7B6E-4F13-BCED-617934294198}" type="pres">
      <dgm:prSet presAssocID="{9E5DBE11-25E5-4A7C-AED8-9A4D313147C9}" presName="composite" presStyleCnt="0"/>
      <dgm:spPr/>
      <dgm:t>
        <a:bodyPr/>
        <a:lstStyle/>
        <a:p>
          <a:endParaRPr lang="tr-TR"/>
        </a:p>
      </dgm:t>
    </dgm:pt>
    <dgm:pt modelId="{9C771BA7-5535-4D74-BF9C-6B39FA5ED3AA}" type="pres">
      <dgm:prSet presAssocID="{9E5DBE11-25E5-4A7C-AED8-9A4D313147C9}" presName="LShape" presStyleLbl="alignNode1" presStyleIdx="4" presStyleCnt="5"/>
      <dgm:spPr/>
      <dgm:t>
        <a:bodyPr/>
        <a:lstStyle/>
        <a:p>
          <a:endParaRPr lang="tr-TR"/>
        </a:p>
      </dgm:t>
    </dgm:pt>
    <dgm:pt modelId="{AD211FB4-5DF9-4CF1-B31C-2A506C95B4F2}" type="pres">
      <dgm:prSet presAssocID="{9E5DBE11-25E5-4A7C-AED8-9A4D313147C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39C98F8-BEE2-4160-81F6-D58F6329CCC1}" type="presOf" srcId="{C359C5E6-ACCF-40B9-8412-D122ADE6AC3C}" destId="{26739030-26CE-473E-BF2D-3A12A059D858}" srcOrd="0" destOrd="0" presId="urn:microsoft.com/office/officeart/2009/3/layout/StepUpProcess"/>
    <dgm:cxn modelId="{0FCDB396-3FD4-4E91-83A0-9F5FE4C5057D}" type="presOf" srcId="{B661532F-5ADE-4024-B0D7-161AB3493BF2}" destId="{C1EC9DB5-20BD-438C-B3A4-BF1C849B76DE}" srcOrd="0" destOrd="0" presId="urn:microsoft.com/office/officeart/2009/3/layout/StepUpProcess"/>
    <dgm:cxn modelId="{8627FBDF-DFA1-4D0F-A61E-D147F04DE037}" srcId="{CF496EF0-E367-4BD6-9F70-D7FAA407674F}" destId="{9E5DBE11-25E5-4A7C-AED8-9A4D313147C9}" srcOrd="2" destOrd="0" parTransId="{555EEB26-6308-40E1-8862-8D63E10D9B11}" sibTransId="{22568FB7-FB00-42FE-A0F4-E59617A00C11}"/>
    <dgm:cxn modelId="{94D4BDF0-9FA4-43C5-8618-81287CFCA42D}" type="presOf" srcId="{CF496EF0-E367-4BD6-9F70-D7FAA407674F}" destId="{619E25BE-85A0-4AB3-8ADD-B6E99066024F}" srcOrd="0" destOrd="0" presId="urn:microsoft.com/office/officeart/2009/3/layout/StepUpProcess"/>
    <dgm:cxn modelId="{BF8CEADE-2906-41C5-BCB3-BF0C7B601399}" srcId="{CF496EF0-E367-4BD6-9F70-D7FAA407674F}" destId="{B661532F-5ADE-4024-B0D7-161AB3493BF2}" srcOrd="1" destOrd="0" parTransId="{6F5B525F-D32C-4CDB-8A51-564FF380F143}" sibTransId="{3F0E8152-FB45-4806-B083-BB3CB016A164}"/>
    <dgm:cxn modelId="{E9D1D6E6-C164-4682-A596-EEB5439ED5A4}" type="presOf" srcId="{9E5DBE11-25E5-4A7C-AED8-9A4D313147C9}" destId="{AD211FB4-5DF9-4CF1-B31C-2A506C95B4F2}" srcOrd="0" destOrd="0" presId="urn:microsoft.com/office/officeart/2009/3/layout/StepUpProcess"/>
    <dgm:cxn modelId="{9BA47B35-3DDC-493C-8D3B-455685EE4AE1}" srcId="{CF496EF0-E367-4BD6-9F70-D7FAA407674F}" destId="{C359C5E6-ACCF-40B9-8412-D122ADE6AC3C}" srcOrd="0" destOrd="0" parTransId="{1652DBA5-C02B-4884-90EB-C0B502980806}" sibTransId="{B31F7961-F649-45D9-8067-84972F4191BE}"/>
    <dgm:cxn modelId="{08F8079B-4A5A-4919-ACDA-A8CCA58DEC21}" type="presParOf" srcId="{619E25BE-85A0-4AB3-8ADD-B6E99066024F}" destId="{1FDE7A7D-2E64-4DE9-A2A8-6AFD26EBFE9B}" srcOrd="0" destOrd="0" presId="urn:microsoft.com/office/officeart/2009/3/layout/StepUpProcess"/>
    <dgm:cxn modelId="{10F17F86-7702-409A-BAF8-E9CA63C1F68B}" type="presParOf" srcId="{1FDE7A7D-2E64-4DE9-A2A8-6AFD26EBFE9B}" destId="{C48A50EC-77BB-4A23-9DE8-964CA5C16E05}" srcOrd="0" destOrd="0" presId="urn:microsoft.com/office/officeart/2009/3/layout/StepUpProcess"/>
    <dgm:cxn modelId="{B6129441-293D-4945-B0E2-AC2EF84E02BE}" type="presParOf" srcId="{1FDE7A7D-2E64-4DE9-A2A8-6AFD26EBFE9B}" destId="{26739030-26CE-473E-BF2D-3A12A059D858}" srcOrd="1" destOrd="0" presId="urn:microsoft.com/office/officeart/2009/3/layout/StepUpProcess"/>
    <dgm:cxn modelId="{A402D5C8-A9E9-4E4D-96FF-8D7E82098D06}" type="presParOf" srcId="{1FDE7A7D-2E64-4DE9-A2A8-6AFD26EBFE9B}" destId="{C6793E91-FD79-4215-B08F-BEC829584AD2}" srcOrd="2" destOrd="0" presId="urn:microsoft.com/office/officeart/2009/3/layout/StepUpProcess"/>
    <dgm:cxn modelId="{2989E527-ADD7-4411-BB2F-26E1611D9A36}" type="presParOf" srcId="{619E25BE-85A0-4AB3-8ADD-B6E99066024F}" destId="{C8692AAA-0728-41DB-A1B8-BA0A631A1C41}" srcOrd="1" destOrd="0" presId="urn:microsoft.com/office/officeart/2009/3/layout/StepUpProcess"/>
    <dgm:cxn modelId="{D41CAC83-74F2-41C3-A4CB-75E9D89CDE0D}" type="presParOf" srcId="{C8692AAA-0728-41DB-A1B8-BA0A631A1C41}" destId="{6CD34883-1EA5-452F-B4E7-AA881780E6D3}" srcOrd="0" destOrd="0" presId="urn:microsoft.com/office/officeart/2009/3/layout/StepUpProcess"/>
    <dgm:cxn modelId="{D53FF987-088D-49D0-B973-8CD9FB8069F1}" type="presParOf" srcId="{619E25BE-85A0-4AB3-8ADD-B6E99066024F}" destId="{72CF2852-EFF9-4226-A6DB-24CE5879496C}" srcOrd="2" destOrd="0" presId="urn:microsoft.com/office/officeart/2009/3/layout/StepUpProcess"/>
    <dgm:cxn modelId="{D189386B-075F-4907-B5C3-C1B8C24459CE}" type="presParOf" srcId="{72CF2852-EFF9-4226-A6DB-24CE5879496C}" destId="{D70705C4-2340-47F8-8D8D-D5E64AB5052F}" srcOrd="0" destOrd="0" presId="urn:microsoft.com/office/officeart/2009/3/layout/StepUpProcess"/>
    <dgm:cxn modelId="{056DDB19-D55D-41C0-B100-D2E10FF98261}" type="presParOf" srcId="{72CF2852-EFF9-4226-A6DB-24CE5879496C}" destId="{C1EC9DB5-20BD-438C-B3A4-BF1C849B76DE}" srcOrd="1" destOrd="0" presId="urn:microsoft.com/office/officeart/2009/3/layout/StepUpProcess"/>
    <dgm:cxn modelId="{8BE9444B-1705-4D58-817C-46DB8DB7A9EF}" type="presParOf" srcId="{72CF2852-EFF9-4226-A6DB-24CE5879496C}" destId="{0F524F1A-5473-4F0F-BD6B-CFF765F9CE55}" srcOrd="2" destOrd="0" presId="urn:microsoft.com/office/officeart/2009/3/layout/StepUpProcess"/>
    <dgm:cxn modelId="{94543D27-D809-42A4-B61F-5A9D8EAFA787}" type="presParOf" srcId="{619E25BE-85A0-4AB3-8ADD-B6E99066024F}" destId="{AE31CDF4-D03D-4F8A-B936-250C6456AF36}" srcOrd="3" destOrd="0" presId="urn:microsoft.com/office/officeart/2009/3/layout/StepUpProcess"/>
    <dgm:cxn modelId="{AA7B8F07-29C1-41BB-8FDD-5F1F1DF3ADD6}" type="presParOf" srcId="{AE31CDF4-D03D-4F8A-B936-250C6456AF36}" destId="{BEDAEDE3-7A65-4D42-8529-25B93B22E39D}" srcOrd="0" destOrd="0" presId="urn:microsoft.com/office/officeart/2009/3/layout/StepUpProcess"/>
    <dgm:cxn modelId="{91D78FB0-40C5-45BC-BD65-1C671B822B2D}" type="presParOf" srcId="{619E25BE-85A0-4AB3-8ADD-B6E99066024F}" destId="{D5949744-7B6E-4F13-BCED-617934294198}" srcOrd="4" destOrd="0" presId="urn:microsoft.com/office/officeart/2009/3/layout/StepUpProcess"/>
    <dgm:cxn modelId="{810192D2-F887-4504-B5D3-49C7B75F3882}" type="presParOf" srcId="{D5949744-7B6E-4F13-BCED-617934294198}" destId="{9C771BA7-5535-4D74-BF9C-6B39FA5ED3AA}" srcOrd="0" destOrd="0" presId="urn:microsoft.com/office/officeart/2009/3/layout/StepUpProcess"/>
    <dgm:cxn modelId="{C2260DB5-F5AA-439A-A56E-FEBB4ED8A938}" type="presParOf" srcId="{D5949744-7B6E-4F13-BCED-617934294198}" destId="{AD211FB4-5DF9-4CF1-B31C-2A506C95B4F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6888947" cy="1547296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08565" y="206306"/>
          <a:ext cx="1505073" cy="11346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08565" y="1547296"/>
          <a:ext cx="1505073" cy="1891139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orbel" pitchFamily="34" charset="0"/>
            </a:rPr>
            <a:t>Vatandaşlara</a:t>
          </a:r>
          <a:endParaRPr lang="en-US" sz="1800" kern="1200" dirty="0">
            <a:latin typeface="Corbel" pitchFamily="34" charset="0"/>
          </a:endParaRPr>
        </a:p>
      </dsp:txBody>
      <dsp:txXfrm rot="10800000">
        <a:off x="254851" y="1547296"/>
        <a:ext cx="1412501" cy="1844853"/>
      </dsp:txXfrm>
    </dsp:sp>
    <dsp:sp modelId="{BF646D7A-C7D0-4489-A68F-61F32B7DB0C6}">
      <dsp:nvSpPr>
        <dsp:cNvPr id="0" name=""/>
        <dsp:cNvSpPr/>
      </dsp:nvSpPr>
      <dsp:spPr>
        <a:xfrm>
          <a:off x="1864146" y="206306"/>
          <a:ext cx="1505073" cy="11346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864146" y="1547296"/>
          <a:ext cx="1505073" cy="1891139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orbel" pitchFamily="34" charset="0"/>
            </a:rPr>
            <a:t>Özel Sektör Kuruluşlarına</a:t>
          </a:r>
          <a:endParaRPr lang="en-US" sz="1800" kern="1200" dirty="0">
            <a:latin typeface="Corbel" pitchFamily="34" charset="0"/>
          </a:endParaRPr>
        </a:p>
      </dsp:txBody>
      <dsp:txXfrm rot="10800000">
        <a:off x="1910432" y="1547296"/>
        <a:ext cx="1412501" cy="1844853"/>
      </dsp:txXfrm>
    </dsp:sp>
    <dsp:sp modelId="{41BC1ABA-1F87-4B1E-94EC-41724CD12655}">
      <dsp:nvSpPr>
        <dsp:cNvPr id="0" name=""/>
        <dsp:cNvSpPr/>
      </dsp:nvSpPr>
      <dsp:spPr>
        <a:xfrm>
          <a:off x="3519727" y="206306"/>
          <a:ext cx="1505073" cy="11346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519727" y="1547296"/>
          <a:ext cx="1505073" cy="1891139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orbel" pitchFamily="34" charset="0"/>
            </a:rPr>
            <a:t>Sivil Toplum Kuruluşlarına</a:t>
          </a:r>
          <a:endParaRPr lang="en-US" sz="1800" kern="1200" dirty="0">
            <a:latin typeface="Corbel" pitchFamily="34" charset="0"/>
          </a:endParaRPr>
        </a:p>
      </dsp:txBody>
      <dsp:txXfrm rot="10800000">
        <a:off x="3566013" y="1547296"/>
        <a:ext cx="1412501" cy="1844853"/>
      </dsp:txXfrm>
    </dsp:sp>
    <dsp:sp modelId="{D88C7409-AB93-4FE3-A61D-F51EE8A4B008}">
      <dsp:nvSpPr>
        <dsp:cNvPr id="0" name=""/>
        <dsp:cNvSpPr/>
      </dsp:nvSpPr>
      <dsp:spPr>
        <a:xfrm>
          <a:off x="5175307" y="206306"/>
          <a:ext cx="1505073" cy="113468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5175307" y="1547296"/>
          <a:ext cx="1505073" cy="1891139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orbel" pitchFamily="34" charset="0"/>
            </a:rPr>
            <a:t>Diğer Kamu Kurumlarına</a:t>
          </a:r>
          <a:endParaRPr lang="en-US" sz="1800" kern="1200" dirty="0">
            <a:latin typeface="Corbel" pitchFamily="34" charset="0"/>
          </a:endParaRPr>
        </a:p>
      </dsp:txBody>
      <dsp:txXfrm rot="10800000">
        <a:off x="5221593" y="1547296"/>
        <a:ext cx="1412501" cy="1844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0E304-4515-43E3-ABE6-D223A75A7259}">
      <dsp:nvSpPr>
        <dsp:cNvPr id="0" name=""/>
        <dsp:cNvSpPr/>
      </dsp:nvSpPr>
      <dsp:spPr>
        <a:xfrm>
          <a:off x="364400" y="1914136"/>
          <a:ext cx="2112686" cy="1788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HEYS</a:t>
          </a:r>
          <a:endParaRPr lang="tr-TR" sz="3500" kern="1200" dirty="0"/>
        </a:p>
      </dsp:txBody>
      <dsp:txXfrm>
        <a:off x="416779" y="1966515"/>
        <a:ext cx="2007928" cy="1683593"/>
      </dsp:txXfrm>
    </dsp:sp>
    <dsp:sp modelId="{0006022A-2E50-4066-B6AF-EE5D3E8A6A16}">
      <dsp:nvSpPr>
        <dsp:cNvPr id="0" name=""/>
        <dsp:cNvSpPr/>
      </dsp:nvSpPr>
      <dsp:spPr>
        <a:xfrm rot="18991568">
          <a:off x="2210344" y="2110615"/>
          <a:ext cx="1944817" cy="57312"/>
        </a:xfrm>
        <a:custGeom>
          <a:avLst/>
          <a:gdLst/>
          <a:ahLst/>
          <a:cxnLst/>
          <a:rect l="0" t="0" r="0" b="0"/>
          <a:pathLst>
            <a:path>
              <a:moveTo>
                <a:pt x="0" y="28656"/>
              </a:moveTo>
              <a:lnTo>
                <a:pt x="1944817" y="286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134132" y="2090651"/>
        <a:ext cx="97240" cy="97240"/>
      </dsp:txXfrm>
    </dsp:sp>
    <dsp:sp modelId="{6C651F1D-ACFB-40F7-A5B7-DC08615F93D7}">
      <dsp:nvSpPr>
        <dsp:cNvPr id="0" name=""/>
        <dsp:cNvSpPr/>
      </dsp:nvSpPr>
      <dsp:spPr>
        <a:xfrm>
          <a:off x="3888418" y="576056"/>
          <a:ext cx="3576702" cy="1788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latin typeface="Arial" pitchFamily="34" charset="0"/>
              <a:cs typeface="Arial" pitchFamily="34" charset="0"/>
            </a:rPr>
            <a:t>Bilgi Toplumu Stratejisi Eki Eylem Planı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latin typeface="Arial" pitchFamily="34" charset="0"/>
              <a:cs typeface="Arial" pitchFamily="34" charset="0"/>
            </a:rPr>
            <a:t>(29 Numaralı Eylem)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latin typeface="Arial" pitchFamily="34" charset="0"/>
              <a:cs typeface="Arial" pitchFamily="34" charset="0"/>
            </a:rPr>
            <a:t>28/07/2006 tarihli ve 26242 sayılı Resmi Gazete</a:t>
          </a:r>
          <a:endParaRPr lang="tr-TR" sz="1500" kern="1200" dirty="0"/>
        </a:p>
      </dsp:txBody>
      <dsp:txXfrm>
        <a:off x="3940797" y="628435"/>
        <a:ext cx="3471944" cy="1683593"/>
      </dsp:txXfrm>
    </dsp:sp>
    <dsp:sp modelId="{CFF352E9-04FB-4005-9952-D930AE5AADD6}">
      <dsp:nvSpPr>
        <dsp:cNvPr id="0" name=""/>
        <dsp:cNvSpPr/>
      </dsp:nvSpPr>
      <dsp:spPr>
        <a:xfrm rot="2593159">
          <a:off x="2214413" y="3442767"/>
          <a:ext cx="1936678" cy="57312"/>
        </a:xfrm>
        <a:custGeom>
          <a:avLst/>
          <a:gdLst/>
          <a:ahLst/>
          <a:cxnLst/>
          <a:rect l="0" t="0" r="0" b="0"/>
          <a:pathLst>
            <a:path>
              <a:moveTo>
                <a:pt x="0" y="28656"/>
              </a:moveTo>
              <a:lnTo>
                <a:pt x="1936678" y="286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134336" y="3423006"/>
        <a:ext cx="96833" cy="96833"/>
      </dsp:txXfrm>
    </dsp:sp>
    <dsp:sp modelId="{30562120-C56B-47C0-AED1-FDD82E63E088}">
      <dsp:nvSpPr>
        <dsp:cNvPr id="0" name=""/>
        <dsp:cNvSpPr/>
      </dsp:nvSpPr>
      <dsp:spPr>
        <a:xfrm>
          <a:off x="3888418" y="3240359"/>
          <a:ext cx="3576702" cy="1788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smtClean="0">
              <a:latin typeface="Arial" pitchFamily="34" charset="0"/>
              <a:cs typeface="Arial" pitchFamily="34" charset="0"/>
            </a:rPr>
            <a:t>Kamu Hizmetlerinin Sunumunda Uyulacak Usul ve Esaslara İlişkin Yönetmelik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smtClean="0">
              <a:latin typeface="Arial" pitchFamily="34" charset="0"/>
              <a:cs typeface="Arial" pitchFamily="34" charset="0"/>
            </a:rPr>
            <a:t>(5 inci madde)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b="1" kern="1200" smtClean="0"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smtClean="0">
              <a:latin typeface="Arial" pitchFamily="34" charset="0"/>
              <a:cs typeface="Arial" pitchFamily="34" charset="0"/>
            </a:rPr>
            <a:t>31/07/2009 tarihli ve 27305 sayılı Resmi Gazete</a:t>
          </a:r>
          <a:endParaRPr lang="tr-TR" sz="1500" kern="1200" dirty="0"/>
        </a:p>
      </dsp:txBody>
      <dsp:txXfrm>
        <a:off x="3940797" y="3292738"/>
        <a:ext cx="3471944" cy="1683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DCCFA-5257-42A5-AE43-C17C0D75A75D}">
      <dsp:nvSpPr>
        <dsp:cNvPr id="0" name=""/>
        <dsp:cNvSpPr/>
      </dsp:nvSpPr>
      <dsp:spPr>
        <a:xfrm>
          <a:off x="0" y="3175"/>
          <a:ext cx="8208912" cy="786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Sunulan tüm kamu hizmetlerinin tespit edilmesi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8381" y="41556"/>
        <a:ext cx="8132150" cy="709478"/>
      </dsp:txXfrm>
    </dsp:sp>
    <dsp:sp modelId="{320A6D7B-CD8D-493B-9FF7-75DEE322575A}">
      <dsp:nvSpPr>
        <dsp:cNvPr id="0" name=""/>
        <dsp:cNvSpPr/>
      </dsp:nvSpPr>
      <dsp:spPr>
        <a:xfrm>
          <a:off x="0" y="910375"/>
          <a:ext cx="8208912" cy="786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Hizmetler ile mevzuatların ilişkilendirilmesi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8381" y="948756"/>
        <a:ext cx="8132150" cy="709478"/>
      </dsp:txXfrm>
    </dsp:sp>
    <dsp:sp modelId="{B20CE990-867B-4239-BDBE-9DC66E31387B}">
      <dsp:nvSpPr>
        <dsp:cNvPr id="0" name=""/>
        <dsp:cNvSpPr/>
      </dsp:nvSpPr>
      <dsp:spPr>
        <a:xfrm>
          <a:off x="0" y="1817575"/>
          <a:ext cx="8208912" cy="786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Hizmetlerde yer alan belgelerin standartlaştırılması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8381" y="1855956"/>
        <a:ext cx="8132150" cy="709478"/>
      </dsp:txXfrm>
    </dsp:sp>
    <dsp:sp modelId="{85AE8F09-7FD9-4BF9-B429-03F0DDADED6B}">
      <dsp:nvSpPr>
        <dsp:cNvPr id="0" name=""/>
        <dsp:cNvSpPr/>
      </dsp:nvSpPr>
      <dsp:spPr>
        <a:xfrm>
          <a:off x="0" y="2724775"/>
          <a:ext cx="8208912" cy="786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Belgelerde yer alan soru setlerinin çıkarılması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8381" y="2763156"/>
        <a:ext cx="8132150" cy="709478"/>
      </dsp:txXfrm>
    </dsp:sp>
    <dsp:sp modelId="{D6915A47-6B0C-468E-924B-F7C97761786B}">
      <dsp:nvSpPr>
        <dsp:cNvPr id="0" name=""/>
        <dsp:cNvSpPr/>
      </dsp:nvSpPr>
      <dsp:spPr>
        <a:xfrm>
          <a:off x="0" y="3631975"/>
          <a:ext cx="8208912" cy="786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smtClean="0"/>
            <a:t>Hizmetlerin tamamlanma süreçlerinin tespit edilmesi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8381" y="3670356"/>
        <a:ext cx="8132150" cy="709478"/>
      </dsp:txXfrm>
    </dsp:sp>
    <dsp:sp modelId="{78D5CBCF-7E96-4FC2-A3FF-43C7DFC71AA9}">
      <dsp:nvSpPr>
        <dsp:cNvPr id="0" name=""/>
        <dsp:cNvSpPr/>
      </dsp:nvSpPr>
      <dsp:spPr>
        <a:xfrm>
          <a:off x="0" y="4539176"/>
          <a:ext cx="8208912" cy="786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smtClean="0"/>
            <a:t>Hizmet süreçlerinin vatandaşa ilan edilmesi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8381" y="4577557"/>
        <a:ext cx="8132150" cy="709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A50EC-77BB-4A23-9DE8-964CA5C16E05}">
      <dsp:nvSpPr>
        <dsp:cNvPr id="0" name=""/>
        <dsp:cNvSpPr/>
      </dsp:nvSpPr>
      <dsp:spPr>
        <a:xfrm rot="5400000">
          <a:off x="461936" y="1752663"/>
          <a:ext cx="1371578" cy="22822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39030-26CE-473E-BF2D-3A12A059D858}">
      <dsp:nvSpPr>
        <dsp:cNvPr id="0" name=""/>
        <dsp:cNvSpPr/>
      </dsp:nvSpPr>
      <dsp:spPr>
        <a:xfrm>
          <a:off x="232986" y="2434571"/>
          <a:ext cx="2060451" cy="180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BAŞVURULU HİZMETLER</a:t>
          </a:r>
          <a:endParaRPr lang="tr-TR" sz="1800" kern="1200" dirty="0"/>
        </a:p>
      </dsp:txBody>
      <dsp:txXfrm>
        <a:off x="232986" y="2434571"/>
        <a:ext cx="2060451" cy="1806106"/>
      </dsp:txXfrm>
    </dsp:sp>
    <dsp:sp modelId="{C6793E91-FD79-4215-B08F-BEC829584AD2}">
      <dsp:nvSpPr>
        <dsp:cNvPr id="0" name=""/>
        <dsp:cNvSpPr/>
      </dsp:nvSpPr>
      <dsp:spPr>
        <a:xfrm>
          <a:off x="1904673" y="1584639"/>
          <a:ext cx="388764" cy="3887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705C4-2340-47F8-8D8D-D5E64AB5052F}">
      <dsp:nvSpPr>
        <dsp:cNvPr id="0" name=""/>
        <dsp:cNvSpPr/>
      </dsp:nvSpPr>
      <dsp:spPr>
        <a:xfrm rot="5400000">
          <a:off x="2984331" y="1128493"/>
          <a:ext cx="1371578" cy="22822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EC9DB5-20BD-438C-B3A4-BF1C849B76DE}">
      <dsp:nvSpPr>
        <dsp:cNvPr id="0" name=""/>
        <dsp:cNvSpPr/>
      </dsp:nvSpPr>
      <dsp:spPr>
        <a:xfrm>
          <a:off x="2755381" y="1810402"/>
          <a:ext cx="2060451" cy="180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RESEN HİZMETLER</a:t>
          </a:r>
          <a:endParaRPr lang="tr-TR" sz="1800" kern="1200" dirty="0"/>
        </a:p>
      </dsp:txBody>
      <dsp:txXfrm>
        <a:off x="2755381" y="1810402"/>
        <a:ext cx="2060451" cy="1806106"/>
      </dsp:txXfrm>
    </dsp:sp>
    <dsp:sp modelId="{0F524F1A-5473-4F0F-BD6B-CFF765F9CE55}">
      <dsp:nvSpPr>
        <dsp:cNvPr id="0" name=""/>
        <dsp:cNvSpPr/>
      </dsp:nvSpPr>
      <dsp:spPr>
        <a:xfrm>
          <a:off x="4427068" y="960470"/>
          <a:ext cx="388764" cy="3887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771BA7-5535-4D74-BF9C-6B39FA5ED3AA}">
      <dsp:nvSpPr>
        <dsp:cNvPr id="0" name=""/>
        <dsp:cNvSpPr/>
      </dsp:nvSpPr>
      <dsp:spPr>
        <a:xfrm rot="5400000">
          <a:off x="5506727" y="504324"/>
          <a:ext cx="1371578" cy="22822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211FB4-5DF9-4CF1-B31C-2A506C95B4F2}">
      <dsp:nvSpPr>
        <dsp:cNvPr id="0" name=""/>
        <dsp:cNvSpPr/>
      </dsp:nvSpPr>
      <dsp:spPr>
        <a:xfrm>
          <a:off x="5277776" y="1186233"/>
          <a:ext cx="2060451" cy="180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ULUSAL SÜREÇ HARİTALARI</a:t>
          </a:r>
          <a:endParaRPr lang="tr-TR" sz="1800" kern="1200" dirty="0"/>
        </a:p>
      </dsp:txBody>
      <dsp:txXfrm>
        <a:off x="5277776" y="1186233"/>
        <a:ext cx="2060451" cy="1806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2EDE-4F90-441D-8A0C-66080E1A2D2C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05C4-C7CE-4A6E-B797-390C198A9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baseline="0" dirty="0" smtClean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409453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baseline="0" dirty="0" smtClean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290622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200" b="0" baseline="0" dirty="0" smtClean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69515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6114-8349-413D-A5DE-E44E56680E17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9301469" y="10886"/>
            <a:ext cx="1390005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450"/>
              </a:spcBef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450"/>
              </a:spcBef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212790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tx2">
                <a:lumMod val="50000"/>
              </a:schemeClr>
            </a:gs>
            <a:gs pos="1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390000"/>
            <a:ext cx="1170993" cy="468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00" y="46200"/>
            <a:ext cx="1200000" cy="9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164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 FIVE"/>
          <p:cNvSpPr txBox="1"/>
          <p:nvPr/>
        </p:nvSpPr>
        <p:spPr>
          <a:xfrm>
            <a:off x="8889016" y="4908681"/>
            <a:ext cx="990736" cy="3327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F0F0F0"/>
                </a:solidFill>
              </a:rPr>
              <a:t>TAB FIVE</a:t>
            </a:r>
            <a:endParaRPr lang="en-US" sz="2000" dirty="0">
              <a:solidFill>
                <a:srgbClr val="F0F0F0"/>
              </a:solidFill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107504" y="251937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HİZMET ENVANTERİ YÖNETİM SİSTEMİ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0" name="Diagram 10"/>
          <p:cNvGraphicFramePr/>
          <p:nvPr>
            <p:extLst>
              <p:ext uri="{D42A27DB-BD31-4B8C-83A1-F6EECF244321}">
                <p14:modId xmlns:p14="http://schemas.microsoft.com/office/powerpoint/2010/main" val="3444907442"/>
              </p:ext>
            </p:extLst>
          </p:nvPr>
        </p:nvGraphicFramePr>
        <p:xfrm>
          <a:off x="707389" y="1636600"/>
          <a:ext cx="6888947" cy="343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693300" y="5240994"/>
            <a:ext cx="7515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just">
              <a:buNone/>
            </a:pPr>
            <a:r>
              <a:rPr lang="tr-T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sunulan kamu hizmetleri </a:t>
            </a:r>
            <a:r>
              <a:rPr lang="tr-TR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ile Kurumlarda </a:t>
            </a:r>
            <a:r>
              <a:rPr lang="tr-T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yürütülen </a:t>
            </a:r>
            <a:r>
              <a:rPr lang="tr-TR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diğer </a:t>
            </a:r>
            <a:r>
              <a:rPr lang="tr-T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tüm faaliyetlerin </a:t>
            </a:r>
            <a:r>
              <a:rPr lang="tr-TR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‘Süreçler</a:t>
            </a:r>
            <a:r>
              <a:rPr lang="tr-T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’ düzeyinde tespit edildiği ve </a:t>
            </a:r>
            <a:r>
              <a:rPr lang="tr-TR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 süreçlerin </a:t>
            </a:r>
            <a:r>
              <a:rPr lang="tr-TR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birbirleriyle ilişkilendirilmesinin sağlanarak, tüm kamu hizmetlerine yönelik Genel Süreç Haritalarının çıkarıldığı </a:t>
            </a:r>
            <a:r>
              <a:rPr lang="tr-TR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KAYSİS alt uygulamalarından biridir.</a:t>
            </a:r>
            <a:endParaRPr lang="tr-TR" sz="1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707389" y="1201269"/>
            <a:ext cx="53114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+mj-lt"/>
              </a:rPr>
              <a:t>Merkezi ve yerel yönetim kuruluşları tarafından,</a:t>
            </a:r>
            <a:endParaRPr lang="tr-T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35593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1000"/>
                                        <p:tgtEl>
                                          <p:spTgt spid="10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1000"/>
                                        <p:tgtEl>
                                          <p:spTgt spid="10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1000"/>
                                        <p:tgtEl>
                                          <p:spTgt spid="10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1000"/>
                                        <p:tgtEl>
                                          <p:spTgt spid="10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10" grpId="0" uiExpand="1">
        <p:bldSub>
          <a:bldDgm bld="one"/>
        </p:bldSub>
      </p:bldGraphic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3203848" y="2924944"/>
            <a:ext cx="2520280" cy="521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tx1"/>
                </a:solidFill>
              </a:rPr>
              <a:t>TEŞEKKÜRLER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 bwMode="auto">
          <a:xfrm>
            <a:off x="2771800" y="4365104"/>
            <a:ext cx="3528392" cy="822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200" dirty="0"/>
              <a:t>Elektronik Kamu Bilgi Yönetim Sistemi </a:t>
            </a:r>
            <a:endParaRPr lang="tr-TR" sz="1200" dirty="0" smtClean="0"/>
          </a:p>
          <a:p>
            <a:pPr marL="0" indent="0" algn="ctr">
              <a:buNone/>
            </a:pPr>
            <a:r>
              <a:rPr lang="tr-TR" sz="1200" dirty="0" smtClean="0"/>
              <a:t>(</a:t>
            </a:r>
            <a:r>
              <a:rPr lang="tr-TR" sz="1200" dirty="0"/>
              <a:t>KAYSİS)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 bwMode="auto">
          <a:xfrm>
            <a:off x="3763837" y="4912298"/>
            <a:ext cx="1544317" cy="551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200" dirty="0" smtClean="0"/>
              <a:t>0312.422.31.00</a:t>
            </a:r>
          </a:p>
          <a:p>
            <a:pPr marL="0" indent="0" algn="ctr">
              <a:buNone/>
            </a:pPr>
            <a:r>
              <a:rPr lang="tr-TR" sz="1200" dirty="0" smtClean="0"/>
              <a:t>www.kaysis.gov.tr</a:t>
            </a:r>
            <a:endParaRPr lang="tr-TR" sz="12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357" y="5448182"/>
            <a:ext cx="361275" cy="360000"/>
          </a:xfrm>
          <a:prstGeom prst="rect">
            <a:avLst/>
          </a:prstGeom>
        </p:spPr>
      </p:pic>
      <p:sp>
        <p:nvSpPr>
          <p:cNvPr id="10" name="Alt Başlık 2"/>
          <p:cNvSpPr txBox="1">
            <a:spLocks/>
          </p:cNvSpPr>
          <p:nvPr/>
        </p:nvSpPr>
        <p:spPr>
          <a:xfrm>
            <a:off x="-396552" y="6118629"/>
            <a:ext cx="7921361" cy="754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İdareyi Geliştirme Başkanlığı/Dijital Dönüşüm Grubu</a:t>
            </a:r>
            <a:endParaRPr lang="tr-T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809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kutusu 15"/>
          <p:cNvSpPr txBox="1"/>
          <p:nvPr/>
        </p:nvSpPr>
        <p:spPr>
          <a:xfrm>
            <a:off x="539552" y="20055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YASAL DAYANAK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322474725"/>
              </p:ext>
            </p:extLst>
          </p:nvPr>
        </p:nvGraphicFramePr>
        <p:xfrm>
          <a:off x="683568" y="1052736"/>
          <a:ext cx="784887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2550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B0E304-4515-43E3-ABE6-D223A75A7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9B0E304-4515-43E3-ABE6-D223A75A72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06022A-2E50-4066-B6AF-EE5D3E8A6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750"/>
                                        <p:tgtEl>
                                          <p:spTgt spid="2">
                                            <p:graphicEl>
                                              <a:dgm id="{0006022A-2E50-4066-B6AF-EE5D3E8A6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651F1D-ACFB-40F7-A5B7-DC08615F9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>
                                            <p:graphicEl>
                                              <a:dgm id="{6C651F1D-ACFB-40F7-A5B7-DC08615F9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F352E9-04FB-4005-9952-D930AE5AA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750"/>
                                        <p:tgtEl>
                                          <p:spTgt spid="2">
                                            <p:graphicEl>
                                              <a:dgm id="{CFF352E9-04FB-4005-9952-D930AE5AA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562120-C56B-47C0-AED1-FDD82E63E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0562120-C56B-47C0-AED1-FDD82E63E0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/>
          <p:cNvGraphicFramePr/>
          <p:nvPr>
            <p:extLst>
              <p:ext uri="{D42A27DB-BD31-4B8C-83A1-F6EECF244321}">
                <p14:modId xmlns:p14="http://schemas.microsoft.com/office/powerpoint/2010/main" val="1118042546"/>
              </p:ext>
            </p:extLst>
          </p:nvPr>
        </p:nvGraphicFramePr>
        <p:xfrm>
          <a:off x="503692" y="1268760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539552" y="25193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AMAÇ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1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3DCCFA-5257-42A5-AE43-C17C0D75A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233DCCFA-5257-42A5-AE43-C17C0D75A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0A6D7B-CD8D-493B-9FF7-75DEE3225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320A6D7B-CD8D-493B-9FF7-75DEE3225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0CE990-867B-4239-BDBE-9DC66E313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dgm id="{B20CE990-867B-4239-BDBE-9DC66E3138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AE8F09-7FD9-4BF9-B429-03F0DDADE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">
                                            <p:graphicEl>
                                              <a:dgm id="{85AE8F09-7FD9-4BF9-B429-03F0DDADE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915A47-6B0C-468E-924B-F7C9776178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D6915A47-6B0C-468E-924B-F7C9776178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D5CBCF-7E96-4FC2-A3FF-43C7DFC71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78D5CBCF-7E96-4FC2-A3FF-43C7DFC71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251937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smtClean="0">
                <a:solidFill>
                  <a:schemeClr val="tx2">
                    <a:lumMod val="50000"/>
                  </a:schemeClr>
                </a:solidFill>
              </a:rPr>
              <a:t>HİZMETLERİN SİSTEME GİRİŞ AŞAMASI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4" name="Diagram 40"/>
          <p:cNvGraphicFramePr/>
          <p:nvPr>
            <p:extLst>
              <p:ext uri="{D42A27DB-BD31-4B8C-83A1-F6EECF244321}">
                <p14:modId xmlns:p14="http://schemas.microsoft.com/office/powerpoint/2010/main" val="2989832339"/>
              </p:ext>
            </p:extLst>
          </p:nvPr>
        </p:nvGraphicFramePr>
        <p:xfrm>
          <a:off x="4530135" y="1456576"/>
          <a:ext cx="24384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yagram 14"/>
          <p:cNvGraphicFramePr/>
          <p:nvPr>
            <p:extLst>
              <p:ext uri="{D42A27DB-BD31-4B8C-83A1-F6EECF244321}">
                <p14:modId xmlns:p14="http://schemas.microsoft.com/office/powerpoint/2010/main" val="2854526348"/>
              </p:ext>
            </p:extLst>
          </p:nvPr>
        </p:nvGraphicFramePr>
        <p:xfrm>
          <a:off x="899592" y="1397000"/>
          <a:ext cx="734481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706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6793E91-FD79-4215-B08F-BEC829584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5">
                                            <p:graphicEl>
                                              <a:dgm id="{C6793E91-FD79-4215-B08F-BEC829584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48A50EC-77BB-4A23-9DE8-964CA5C16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15">
                                            <p:graphicEl>
                                              <a:dgm id="{C48A50EC-77BB-4A23-9DE8-964CA5C16E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6739030-26CE-473E-BF2D-3A12A059D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5">
                                            <p:graphicEl>
                                              <a:dgm id="{26739030-26CE-473E-BF2D-3A12A059D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F524F1A-5473-4F0F-BD6B-CFF765F9C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15">
                                            <p:graphicEl>
                                              <a:dgm id="{0F524F1A-5473-4F0F-BD6B-CFF765F9C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70705C4-2340-47F8-8D8D-D5E64AB50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750"/>
                                        <p:tgtEl>
                                          <p:spTgt spid="15">
                                            <p:graphicEl>
                                              <a:dgm id="{D70705C4-2340-47F8-8D8D-D5E64AB50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1EC9DB5-20BD-438C-B3A4-BF1C849B7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5">
                                            <p:graphicEl>
                                              <a:dgm id="{C1EC9DB5-20BD-438C-B3A4-BF1C849B7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C771BA7-5535-4D74-BF9C-6B39FA5ED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15">
                                            <p:graphicEl>
                                              <a:dgm id="{9C771BA7-5535-4D74-BF9C-6B39FA5ED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D211FB4-5DF9-4CF1-B31C-2A506C95B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750"/>
                                        <p:tgtEl>
                                          <p:spTgt spid="15">
                                            <p:graphicEl>
                                              <a:dgm id="{AD211FB4-5DF9-4CF1-B31C-2A506C95B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500" autoRev="1" fill="remove"/>
                                        <p:tgtEl>
                                          <p:spTgt spid="15">
                                            <p:graphicEl>
                                              <a:dgm id="{C48A50EC-77BB-4A23-9DE8-964CA5C16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1500" autoRev="1" fill="remove"/>
                                        <p:tgtEl>
                                          <p:spTgt spid="15">
                                            <p:graphicEl>
                                              <a:dgm id="{C48A50EC-77BB-4A23-9DE8-964CA5C16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1500" autoRev="1" fill="remove"/>
                                        <p:tgtEl>
                                          <p:spTgt spid="15">
                                            <p:graphicEl>
                                              <a:dgm id="{C48A50EC-77BB-4A23-9DE8-964CA5C16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500" autoRev="1" fill="remove"/>
                                        <p:tgtEl>
                                          <p:spTgt spid="15">
                                            <p:graphicEl>
                                              <a:dgm id="{C48A50EC-77BB-4A23-9DE8-964CA5C16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5">
                                            <p:graphicEl>
                                              <a:dgm id="{26739030-26CE-473E-BF2D-3A12A059D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graphicEl>
                                              <a:dgm id="{26739030-26CE-473E-BF2D-3A12A059D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graphicEl>
                                              <a:dgm id="{26739030-26CE-473E-BF2D-3A12A059D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>
                                            <p:graphicEl>
                                              <a:dgm id="{26739030-26CE-473E-BF2D-3A12A059D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5">
                                            <p:graphicEl>
                                              <a:dgm id="{0F524F1A-5473-4F0F-BD6B-CFF765F9C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graphicEl>
                                              <a:dgm id="{0F524F1A-5473-4F0F-BD6B-CFF765F9C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5">
                                            <p:graphicEl>
                                              <a:dgm id="{0F524F1A-5473-4F0F-BD6B-CFF765F9C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5">
                                            <p:graphicEl>
                                              <a:dgm id="{0F524F1A-5473-4F0F-BD6B-CFF765F9C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5">
                                            <p:graphicEl>
                                              <a:dgm id="{D70705C4-2340-47F8-8D8D-D5E64AB50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graphicEl>
                                              <a:dgm id="{D70705C4-2340-47F8-8D8D-D5E64AB50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graphicEl>
                                              <a:dgm id="{D70705C4-2340-47F8-8D8D-D5E64AB50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5">
                                            <p:graphicEl>
                                              <a:dgm id="{D70705C4-2340-47F8-8D8D-D5E64AB50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5">
                                            <p:graphicEl>
                                              <a:dgm id="{C1EC9DB5-20BD-438C-B3A4-BF1C849B7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5">
                                            <p:graphicEl>
                                              <a:dgm id="{C1EC9DB5-20BD-438C-B3A4-BF1C849B7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5">
                                            <p:graphicEl>
                                              <a:dgm id="{C1EC9DB5-20BD-438C-B3A4-BF1C849B7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5">
                                            <p:graphicEl>
                                              <a:dgm id="{C1EC9DB5-20BD-438C-B3A4-BF1C849B7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15">
                                            <p:graphicEl>
                                              <a:dgm id="{9C771BA7-5535-4D74-BF9C-6B39FA5ED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5">
                                            <p:graphicEl>
                                              <a:dgm id="{9C771BA7-5535-4D74-BF9C-6B39FA5ED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5">
                                            <p:graphicEl>
                                              <a:dgm id="{9C771BA7-5535-4D74-BF9C-6B39FA5ED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5">
                                            <p:graphicEl>
                                              <a:dgm id="{9C771BA7-5535-4D74-BF9C-6B39FA5ED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5">
                                            <p:graphicEl>
                                              <a:dgm id="{AD211FB4-5DF9-4CF1-B31C-2A506C95B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">
                                            <p:graphicEl>
                                              <a:dgm id="{AD211FB4-5DF9-4CF1-B31C-2A506C95B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5">
                                            <p:graphicEl>
                                              <a:dgm id="{AD211FB4-5DF9-4CF1-B31C-2A506C95B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">
                                            <p:graphicEl>
                                              <a:dgm id="{AD211FB4-5DF9-4CF1-B31C-2A506C95B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one"/>
        </p:bldSub>
      </p:bldGraphic>
      <p:bldGraphic spid="15" grpId="1" uiExpand="1">
        <p:bldSub>
          <a:bldDgm bld="one"/>
        </p:bldSub>
      </p:bldGraphic>
      <p:bldGraphic spid="15" grpId="2" uiExpand="1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23628" y="2636912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Hizmetlerin </a:t>
            </a:r>
            <a:r>
              <a:rPr lang="tr-TR" sz="2000" dirty="0" smtClean="0"/>
              <a:t>sistemde tanımlanması ya da güncellenmesi 6 </a:t>
            </a:r>
            <a:r>
              <a:rPr lang="tr-TR" sz="2000" dirty="0"/>
              <a:t>ekran üzerinden yapılmaktadır. </a:t>
            </a:r>
          </a:p>
          <a:p>
            <a:endParaRPr lang="tr-TR" sz="2000" dirty="0"/>
          </a:p>
          <a:p>
            <a:r>
              <a:rPr lang="tr-TR" sz="2000" dirty="0"/>
              <a:t>1- Genel Bilgiler (Hizmetin adı, tanımı, SDP, vb.)</a:t>
            </a:r>
          </a:p>
          <a:p>
            <a:r>
              <a:rPr lang="tr-TR" sz="2000" dirty="0"/>
              <a:t>2- Yetki Verilen Mevzuat </a:t>
            </a:r>
          </a:p>
          <a:p>
            <a:r>
              <a:rPr lang="tr-TR" sz="2000" dirty="0"/>
              <a:t>3- Başvuruların Kabulü (Başvuruda istenen belge adları)</a:t>
            </a:r>
          </a:p>
          <a:p>
            <a:r>
              <a:rPr lang="tr-TR" sz="2000" dirty="0"/>
              <a:t>4- Yazışmalar (İç ve dış yazışmalar)</a:t>
            </a:r>
          </a:p>
          <a:p>
            <a:r>
              <a:rPr lang="tr-TR" sz="2000" dirty="0"/>
              <a:t>5- Sonuç Bilgileri (Hizmetin ortalama tamamlanma süresi, düzenlenen belge vb.)</a:t>
            </a:r>
          </a:p>
          <a:p>
            <a:r>
              <a:rPr lang="tr-TR" sz="2000" dirty="0"/>
              <a:t>6- Paraf Listeleri (Yazışmalarda ve üretilen belgelerde kullanılan paraf listeleri)</a:t>
            </a:r>
          </a:p>
        </p:txBody>
      </p:sp>
      <p:pic>
        <p:nvPicPr>
          <p:cNvPr id="6" name="Picture 2" descr="C:\Users\ugur\Desktop\gir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412880"/>
            <a:ext cx="6732110" cy="93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539552" y="25193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HİZMET GİRİŞ EKRANI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95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rc 13"/>
          <p:cNvSpPr>
            <a:spLocks noChangeAspect="1"/>
          </p:cNvSpPr>
          <p:nvPr/>
        </p:nvSpPr>
        <p:spPr>
          <a:xfrm>
            <a:off x="-2340249" y="1111200"/>
            <a:ext cx="4680001" cy="4680000"/>
          </a:xfrm>
          <a:prstGeom prst="arc">
            <a:avLst>
              <a:gd name="adj1" fmla="val 16200000"/>
              <a:gd name="adj2" fmla="val 5370932"/>
            </a:avLst>
          </a:prstGeom>
          <a:solidFill>
            <a:srgbClr val="FFFFFF"/>
          </a:solidFill>
          <a:ln w="9525" cap="flat" cmpd="sng" algn="ctr">
            <a:solidFill>
              <a:srgbClr val="FFFFFF">
                <a:lumMod val="75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9" name="TextBox 7"/>
          <p:cNvSpPr txBox="1"/>
          <p:nvPr/>
        </p:nvSpPr>
        <p:spPr>
          <a:xfrm flipH="1">
            <a:off x="3309452" y="1196752"/>
            <a:ext cx="4862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tr-TR" sz="2200" dirty="0" smtClean="0">
                <a:solidFill>
                  <a:srgbClr val="19426B"/>
                </a:solidFill>
                <a:latin typeface="Corbel"/>
              </a:rPr>
              <a:t>Hizmetin Kaydedilmesi</a:t>
            </a:r>
          </a:p>
          <a:p>
            <a:pPr rtl="1"/>
            <a:r>
              <a:rPr lang="tr-TR" dirty="0" smtClean="0">
                <a:solidFill>
                  <a:srgbClr val="19426B"/>
                </a:solidFill>
                <a:latin typeface="Corbel"/>
              </a:rPr>
              <a:t>Kurum Veri Giriş Görevlisi</a:t>
            </a:r>
            <a:endParaRPr lang="tr-TR" dirty="0">
              <a:solidFill>
                <a:srgbClr val="19426B"/>
              </a:solidFill>
              <a:latin typeface="Corbel"/>
            </a:endParaRPr>
          </a:p>
        </p:txBody>
      </p:sp>
      <p:sp>
        <p:nvSpPr>
          <p:cNvPr id="40" name="TextBox 8"/>
          <p:cNvSpPr txBox="1"/>
          <p:nvPr/>
        </p:nvSpPr>
        <p:spPr>
          <a:xfrm flipH="1">
            <a:off x="3753200" y="2433082"/>
            <a:ext cx="5211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tr-TR" sz="2200" dirty="0" smtClean="0">
                <a:solidFill>
                  <a:srgbClr val="19426B"/>
                </a:solidFill>
                <a:latin typeface="Corbel"/>
              </a:rPr>
              <a:t>Kurum Onayı Yapılması</a:t>
            </a:r>
          </a:p>
          <a:p>
            <a:pPr rtl="1"/>
            <a:r>
              <a:rPr lang="tr-TR" dirty="0" smtClean="0">
                <a:solidFill>
                  <a:srgbClr val="19426B"/>
                </a:solidFill>
                <a:latin typeface="Corbel"/>
              </a:rPr>
              <a:t>Kurum Veri Onay Görevlisi/Alt Veri Onay  Görevlisi</a:t>
            </a:r>
            <a:endParaRPr lang="tr-TR" dirty="0">
              <a:solidFill>
                <a:srgbClr val="19426B"/>
              </a:solidFill>
              <a:latin typeface="Corbel"/>
            </a:endParaRPr>
          </a:p>
        </p:txBody>
      </p:sp>
      <p:sp>
        <p:nvSpPr>
          <p:cNvPr id="41" name="TextBox 9"/>
          <p:cNvSpPr txBox="1"/>
          <p:nvPr/>
        </p:nvSpPr>
        <p:spPr>
          <a:xfrm flipH="1">
            <a:off x="3756958" y="3669412"/>
            <a:ext cx="5211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tr-TR" sz="2200" dirty="0" smtClean="0">
                <a:solidFill>
                  <a:srgbClr val="19426B"/>
                </a:solidFill>
                <a:latin typeface="Corbel"/>
              </a:rPr>
              <a:t>Hizmetin Yayınlanması</a:t>
            </a:r>
          </a:p>
          <a:p>
            <a:pPr rtl="1"/>
            <a:r>
              <a:rPr lang="tr-TR" dirty="0" smtClean="0">
                <a:solidFill>
                  <a:srgbClr val="19426B"/>
                </a:solidFill>
                <a:latin typeface="Corbel"/>
              </a:rPr>
              <a:t>Kurum Süreç Sorumlusu</a:t>
            </a:r>
            <a:endParaRPr lang="tr-TR" dirty="0">
              <a:solidFill>
                <a:srgbClr val="19426B"/>
              </a:solidFill>
              <a:latin typeface="Corbel"/>
            </a:endParaRPr>
          </a:p>
        </p:txBody>
      </p:sp>
      <p:sp>
        <p:nvSpPr>
          <p:cNvPr id="42" name="TextBox 11"/>
          <p:cNvSpPr txBox="1"/>
          <p:nvPr/>
        </p:nvSpPr>
        <p:spPr>
          <a:xfrm flipH="1">
            <a:off x="3275856" y="5060551"/>
            <a:ext cx="4959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tr-TR" sz="2200" dirty="0" smtClean="0">
                <a:solidFill>
                  <a:srgbClr val="19426B"/>
                </a:solidFill>
                <a:latin typeface="Corbel"/>
              </a:rPr>
              <a:t>Yayınlanmış Hizmetlerin İncelenmesi</a:t>
            </a:r>
          </a:p>
          <a:p>
            <a:pPr rtl="1"/>
            <a:r>
              <a:rPr lang="tr-TR" dirty="0" smtClean="0">
                <a:solidFill>
                  <a:srgbClr val="19426B"/>
                </a:solidFill>
                <a:latin typeface="Corbel"/>
              </a:rPr>
              <a:t> İGB İzleme ve Denetleme Yetkilisi</a:t>
            </a:r>
            <a:endParaRPr lang="tr-TR" dirty="0">
              <a:solidFill>
                <a:srgbClr val="19426B"/>
              </a:solidFill>
              <a:latin typeface="Corbel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843808" y="1370363"/>
            <a:ext cx="311727" cy="311727"/>
          </a:xfrm>
          <a:prstGeom prst="ellipse">
            <a:avLst/>
          </a:prstGeom>
          <a:solidFill>
            <a:srgbClr val="FFFFFF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smtClean="0">
              <a:ln>
                <a:noFill/>
              </a:ln>
              <a:solidFill>
                <a:srgbClr val="008080">
                  <a:lumMod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275856" y="2636912"/>
            <a:ext cx="311727" cy="311727"/>
          </a:xfrm>
          <a:prstGeom prst="ellipse">
            <a:avLst/>
          </a:prstGeom>
          <a:solidFill>
            <a:srgbClr val="FFFFFF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97942" y="3824221"/>
            <a:ext cx="311727" cy="311727"/>
          </a:xfrm>
          <a:prstGeom prst="ellipse">
            <a:avLst/>
          </a:prstGeom>
          <a:solidFill>
            <a:srgbClr val="FFFFFF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815936" y="5123144"/>
            <a:ext cx="311727" cy="311727"/>
          </a:xfrm>
          <a:prstGeom prst="ellipse">
            <a:avLst/>
          </a:prstGeom>
          <a:solidFill>
            <a:srgbClr val="FFFFFF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7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48" name="Group 24"/>
          <p:cNvGrpSpPr/>
          <p:nvPr/>
        </p:nvGrpSpPr>
        <p:grpSpPr>
          <a:xfrm rot="5400000">
            <a:off x="-2920370" y="3105908"/>
            <a:ext cx="5949068" cy="348841"/>
            <a:chOff x="-3200400" y="3314700"/>
            <a:chExt cx="6737549" cy="228600"/>
          </a:xfrm>
        </p:grpSpPr>
        <p:sp>
          <p:nvSpPr>
            <p:cNvPr id="49" name="Rounded Rectangle 12"/>
            <p:cNvSpPr/>
            <p:nvPr/>
          </p:nvSpPr>
          <p:spPr>
            <a:xfrm rot="5400000">
              <a:off x="1847615" y="1824899"/>
              <a:ext cx="178669" cy="3200398"/>
            </a:xfrm>
            <a:prstGeom prst="roundRect">
              <a:avLst>
                <a:gd name="adj" fmla="val 35051"/>
              </a:avLst>
            </a:prstGeom>
            <a:solidFill>
              <a:srgbClr val="FFFFFF">
                <a:lumMod val="85000"/>
              </a:srgbClr>
            </a:solidFill>
            <a:ln w="25400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0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51" name="Metin kutusu 50"/>
          <p:cNvSpPr txBox="1"/>
          <p:nvPr/>
        </p:nvSpPr>
        <p:spPr>
          <a:xfrm>
            <a:off x="539552" y="251937"/>
            <a:ext cx="7461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HİZMETLERİN YAYIN SÜRECİ 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1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7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28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9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251937"/>
            <a:ext cx="7461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HİZMETLERİN YAYIN EKRANI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4"/>
            <a:ext cx="8208912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Metin kutusu 5"/>
          <p:cNvSpPr txBox="1"/>
          <p:nvPr/>
        </p:nvSpPr>
        <p:spPr>
          <a:xfrm>
            <a:off x="529655" y="93066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KAYSİS ana sayfasında yer alan alt uygulama logolarından HEYS logosu tıklanarak hizmetlerin yayınlandığı sayfaya ulaşılabilmektedir. </a:t>
            </a:r>
            <a:endParaRPr lang="tr-TR" sz="2000" dirty="0">
              <a:latin typeface="+mj-lt"/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7380312" y="5733256"/>
            <a:ext cx="288032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68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1520" y="124425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 smtClean="0"/>
              <a:t>HEYS’de</a:t>
            </a:r>
            <a:r>
              <a:rPr lang="tr-TR" sz="2000" dirty="0" smtClean="0"/>
              <a:t> tanımlanan hizmetlere ilişkin başvurularda istenen veya hizmet </a:t>
            </a:r>
            <a:r>
              <a:rPr lang="tr-TR" sz="2000" dirty="0"/>
              <a:t>sonucunda </a:t>
            </a:r>
            <a:r>
              <a:rPr lang="tr-TR" sz="2000" dirty="0" smtClean="0"/>
              <a:t>düzenlenen belgelerin sistem üzerinde </a:t>
            </a:r>
            <a:endParaRPr lang="tr-TR" sz="2000" dirty="0">
              <a:latin typeface="+mj-lt"/>
            </a:endParaRPr>
          </a:p>
        </p:txBody>
      </p:sp>
      <p:sp>
        <p:nvSpPr>
          <p:cNvPr id="10" name="Round Diagonal Corner Rectangle 2"/>
          <p:cNvSpPr/>
          <p:nvPr/>
        </p:nvSpPr>
        <p:spPr>
          <a:xfrm>
            <a:off x="683568" y="2371756"/>
            <a:ext cx="4536504" cy="522222"/>
          </a:xfrm>
          <a:prstGeom prst="round2DiagRect">
            <a:avLst>
              <a:gd name="adj1" fmla="val 4636"/>
              <a:gd name="adj2" fmla="val 0"/>
            </a:avLst>
          </a:prstGeom>
          <a:noFill/>
          <a:ln w="47625" cap="rnd">
            <a:solidFill>
              <a:srgbClr val="29A3C9"/>
            </a:solidFill>
          </a:ln>
          <a:effectLst/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tr-TR" sz="2000" dirty="0" smtClean="0">
                <a:solidFill>
                  <a:schemeClr val="tx1"/>
                </a:solidFill>
                <a:latin typeface="+mj-lt"/>
              </a:rPr>
              <a:t>Adlarının standartlaştırılarak kaydedildiği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ound Diagonal Corner Rectangle 2"/>
          <p:cNvSpPr/>
          <p:nvPr/>
        </p:nvSpPr>
        <p:spPr>
          <a:xfrm>
            <a:off x="683568" y="2899563"/>
            <a:ext cx="4536504" cy="522222"/>
          </a:xfrm>
          <a:prstGeom prst="round2DiagRect">
            <a:avLst>
              <a:gd name="adj1" fmla="val 4636"/>
              <a:gd name="adj2" fmla="val 0"/>
            </a:avLst>
          </a:prstGeom>
          <a:noFill/>
          <a:ln w="47625" cap="rnd">
            <a:solidFill>
              <a:srgbClr val="29A3C9"/>
            </a:solidFill>
          </a:ln>
          <a:effectLst/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sz="2000" dirty="0" err="1" smtClean="0">
                <a:solidFill>
                  <a:schemeClr val="tx1"/>
                </a:solidFill>
              </a:rPr>
              <a:t>Unique</a:t>
            </a:r>
            <a:r>
              <a:rPr lang="tr-TR" sz="2000" dirty="0" smtClean="0">
                <a:solidFill>
                  <a:schemeClr val="tx1"/>
                </a:solidFill>
              </a:rPr>
              <a:t> kodlarla eşleştirildiği</a:t>
            </a:r>
            <a:endParaRPr lang="en-US" sz="2000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12" name="Round Diagonal Corner Rectangle 2"/>
          <p:cNvSpPr/>
          <p:nvPr/>
        </p:nvSpPr>
        <p:spPr>
          <a:xfrm>
            <a:off x="683568" y="3429000"/>
            <a:ext cx="4536504" cy="522222"/>
          </a:xfrm>
          <a:prstGeom prst="round2DiagRect">
            <a:avLst>
              <a:gd name="adj1" fmla="val 4636"/>
              <a:gd name="adj2" fmla="val 0"/>
            </a:avLst>
          </a:prstGeom>
          <a:noFill/>
          <a:ln w="47625" cap="rnd">
            <a:solidFill>
              <a:srgbClr val="29A3C9"/>
            </a:solidFill>
          </a:ln>
          <a:effectLst/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sz="2000" dirty="0">
                <a:solidFill>
                  <a:schemeClr val="tx1"/>
                </a:solidFill>
              </a:rPr>
              <a:t>B</a:t>
            </a:r>
            <a:r>
              <a:rPr lang="tr-TR" sz="2000" dirty="0" smtClean="0">
                <a:solidFill>
                  <a:schemeClr val="tx1"/>
                </a:solidFill>
              </a:rPr>
              <a:t>oş </a:t>
            </a:r>
            <a:r>
              <a:rPr lang="tr-TR" sz="2000" dirty="0">
                <a:solidFill>
                  <a:schemeClr val="tx1"/>
                </a:solidFill>
              </a:rPr>
              <a:t>birer örneğinin </a:t>
            </a:r>
            <a:r>
              <a:rPr lang="tr-TR" sz="2000" dirty="0" smtClean="0">
                <a:solidFill>
                  <a:schemeClr val="tx1"/>
                </a:solidFill>
              </a:rPr>
              <a:t>yüklendiği</a:t>
            </a:r>
            <a:endParaRPr lang="en-US" sz="2000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647056" y="414908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KAYSİS  alt uygulamalarından biridir. Sisteme yüklenen belge örnekleri KAYSİS üzerinden vatandaşların erişimine açılmaktadır.</a:t>
            </a:r>
            <a:endParaRPr lang="tr-TR" sz="2000" dirty="0">
              <a:latin typeface="+mj-lt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07504" y="251937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DEVLET BELGE YÖNETİM SİSTEMİ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9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7504" y="251937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KAMU MEVZUAT SİSTEMİ</a:t>
            </a:r>
            <a:endParaRPr lang="tr-TR" sz="15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51520" y="1587564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 smtClean="0"/>
              <a:t>HEYS’de</a:t>
            </a:r>
            <a:r>
              <a:rPr lang="tr-TR" sz="2400" dirty="0" smtClean="0"/>
              <a:t> tanımlanan ve Resmi </a:t>
            </a:r>
            <a:r>
              <a:rPr lang="tr-TR" sz="2400" dirty="0" err="1" smtClean="0"/>
              <a:t>Gazete’de</a:t>
            </a:r>
            <a:r>
              <a:rPr lang="tr-TR" sz="2400" dirty="0" smtClean="0"/>
              <a:t> yayımlanmayan mevzuat adlarının standartlaştırılması ve söz konusu mevzuatın bir örneğinin sisteme yüklenmesi amacıyla geliştirilen KAYSİS alt uygulamalarından biridir.</a:t>
            </a:r>
          </a:p>
          <a:p>
            <a:pPr algn="just"/>
            <a:endParaRPr lang="tr-TR" sz="2400" dirty="0">
              <a:latin typeface="+mj-lt"/>
            </a:endParaRPr>
          </a:p>
          <a:p>
            <a:pPr algn="just"/>
            <a:r>
              <a:rPr lang="tr-TR" sz="2400" dirty="0" smtClean="0">
                <a:latin typeface="+mj-lt"/>
              </a:rPr>
              <a:t>Sisteme yüklenen tüm mevzuat içerikleri KAYSİS üzerinden vatandaşların erişimine açılacaktır. </a:t>
            </a:r>
          </a:p>
          <a:p>
            <a:pPr algn="just"/>
            <a:endParaRPr lang="tr-TR" sz="2400" dirty="0">
              <a:latin typeface="+mj-lt"/>
            </a:endParaRPr>
          </a:p>
          <a:p>
            <a:pPr algn="just"/>
            <a:r>
              <a:rPr lang="tr-TR" sz="2400" dirty="0" smtClean="0">
                <a:latin typeface="+mj-lt"/>
              </a:rPr>
              <a:t>Kurumların sisteme ikincil mevzuat yüklemeleri  hukuk müşavirlikleri birimlerinde yetkilendirilmiş KMS sorumlularınca yapılmaktadır.</a:t>
            </a:r>
          </a:p>
        </p:txBody>
      </p:sp>
    </p:spTree>
    <p:extLst>
      <p:ext uri="{BB962C8B-B14F-4D97-AF65-F5344CB8AC3E}">
        <p14:creationId xmlns:p14="http://schemas.microsoft.com/office/powerpoint/2010/main" val="336257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rberg_PictureFades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201D49F58544ABF55037D3D28F43A" ma:contentTypeVersion="2" ma:contentTypeDescription="Create a new document." ma:contentTypeScope="" ma:versionID="c53c1a8c2167e67e9a7733b0cb46bc50">
  <xsd:schema xmlns:xsd="http://www.w3.org/2001/XMLSchema" xmlns:xs="http://www.w3.org/2001/XMLSchema" xmlns:p="http://schemas.microsoft.com/office/2006/metadata/properties" xmlns:ns1="http://schemas.microsoft.com/sharepoint/v3" xmlns:ns2="04ef92f6-9dd8-455a-8e33-ba5abb16863d" targetNamespace="http://schemas.microsoft.com/office/2006/metadata/properties" ma:root="true" ma:fieldsID="d8299a6dbb52a799484d0239c4cb92ba" ns1:_="" ns2:_="">
    <xsd:import namespace="http://schemas.microsoft.com/sharepoint/v3"/>
    <xsd:import namespace="04ef92f6-9dd8-455a-8e33-ba5abb16863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f92f6-9dd8-455a-8e33-ba5abb168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D5674BF-43CA-4589-94ED-ECE4406837C4}"/>
</file>

<file path=customXml/itemProps2.xml><?xml version="1.0" encoding="utf-8"?>
<ds:datastoreItem xmlns:ds="http://schemas.openxmlformats.org/officeDocument/2006/customXml" ds:itemID="{1D57055E-D367-4EB8-BE99-D5CFD3CB609E}"/>
</file>

<file path=customXml/itemProps3.xml><?xml version="1.0" encoding="utf-8"?>
<ds:datastoreItem xmlns:ds="http://schemas.openxmlformats.org/officeDocument/2006/customXml" ds:itemID="{70FCD167-E37F-4E58-A683-7E2C382F733E}"/>
</file>

<file path=docProps/app.xml><?xml version="1.0" encoding="utf-8"?>
<Properties xmlns="http://schemas.openxmlformats.org/officeDocument/2006/extended-properties" xmlns:vt="http://schemas.openxmlformats.org/officeDocument/2006/docPropsVTypes">
  <Template>Terberg_PictureFadesIn</Template>
  <TotalTime>0</TotalTime>
  <Words>377</Words>
  <Application>Microsoft Office PowerPoint</Application>
  <PresentationFormat>Ekran Gösterisi (4:3)</PresentationFormat>
  <Paragraphs>67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Verdana</vt:lpstr>
      <vt:lpstr>Terberg_PictureFadesIn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2013-06-20T13:59:57Z</dcterms:created>
  <dcterms:modified xsi:type="dcterms:W3CDTF">2017-05-26T12:15:51Z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TC018814269991</vt:lpwstr>
  </property>
  <property fmtid="{D5CDD505-2E9C-101B-9397-08002B2CF9AE}" pid="3" name="ContentTypeId">
    <vt:lpwstr>0x0101001E1201D49F58544ABF55037D3D28F43A</vt:lpwstr>
  </property>
</Properties>
</file>