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60" r:id="rId2"/>
    <p:sldId id="454" r:id="rId3"/>
    <p:sldId id="455" r:id="rId4"/>
    <p:sldId id="477" r:id="rId5"/>
    <p:sldId id="478" r:id="rId6"/>
    <p:sldId id="456" r:id="rId7"/>
    <p:sldId id="479" r:id="rId8"/>
    <p:sldId id="457" r:id="rId9"/>
    <p:sldId id="480" r:id="rId10"/>
    <p:sldId id="475" r:id="rId11"/>
    <p:sldId id="481" r:id="rId12"/>
    <p:sldId id="482" r:id="rId13"/>
    <p:sldId id="485" r:id="rId14"/>
    <p:sldId id="488" r:id="rId15"/>
    <p:sldId id="491" r:id="rId16"/>
    <p:sldId id="483" r:id="rId17"/>
    <p:sldId id="486" r:id="rId18"/>
    <p:sldId id="487" r:id="rId19"/>
    <p:sldId id="489" r:id="rId20"/>
    <p:sldId id="490" r:id="rId21"/>
    <p:sldId id="492" r:id="rId22"/>
    <p:sldId id="500" r:id="rId23"/>
    <p:sldId id="498" r:id="rId24"/>
    <p:sldId id="502" r:id="rId25"/>
    <p:sldId id="503" r:id="rId26"/>
    <p:sldId id="501" r:id="rId27"/>
    <p:sldId id="499" r:id="rId28"/>
    <p:sldId id="493" r:id="rId29"/>
    <p:sldId id="460" r:id="rId30"/>
    <p:sldId id="496" r:id="rId31"/>
    <p:sldId id="497" r:id="rId32"/>
    <p:sldId id="494" r:id="rId33"/>
    <p:sldId id="461" r:id="rId34"/>
    <p:sldId id="495" r:id="rId35"/>
    <p:sldId id="504" r:id="rId36"/>
    <p:sldId id="378" r:id="rId37"/>
  </p:sldIdLst>
  <p:sldSz cx="12192000" cy="6858000"/>
  <p:notesSz cx="9942513" cy="68103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5F7"/>
    <a:srgbClr val="FCEAE4"/>
    <a:srgbClr val="008C00"/>
    <a:srgbClr val="C8C800"/>
    <a:srgbClr val="8C8C00"/>
    <a:srgbClr val="8C008C"/>
    <a:srgbClr val="8C0000"/>
    <a:srgbClr val="00008C"/>
    <a:srgbClr val="0000C8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595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28B3D-A20B-4511-81E6-D81AFA04A477}" type="doc">
      <dgm:prSet loTypeId="urn:microsoft.com/office/officeart/2005/8/layout/hierarchy3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8A82CA4-705A-4A79-A5BF-3B745B23E5FA}">
      <dgm:prSet phldrT="[Metin]"/>
      <dgm:spPr>
        <a:solidFill>
          <a:srgbClr val="00008C"/>
        </a:solidFill>
      </dgm:spPr>
      <dgm:t>
        <a:bodyPr/>
        <a:lstStyle/>
        <a:p>
          <a:r>
            <a:rPr lang="tr-TR"/>
            <a:t>KONTROL </a:t>
          </a:r>
        </a:p>
        <a:p>
          <a:r>
            <a:rPr lang="tr-TR"/>
            <a:t>ORTAMI</a:t>
          </a:r>
        </a:p>
      </dgm:t>
    </dgm:pt>
    <dgm:pt modelId="{FD80F216-4B0B-4989-87F9-14727412C504}" type="parTrans" cxnId="{00CEA1DB-9803-468C-8604-46C9D8627FDA}">
      <dgm:prSet/>
      <dgm:spPr/>
      <dgm:t>
        <a:bodyPr/>
        <a:lstStyle/>
        <a:p>
          <a:endParaRPr lang="tr-TR"/>
        </a:p>
      </dgm:t>
    </dgm:pt>
    <dgm:pt modelId="{D63053BB-B8CB-4B90-A7DE-166D90E0511D}" type="sibTrans" cxnId="{00CEA1DB-9803-468C-8604-46C9D8627FDA}">
      <dgm:prSet/>
      <dgm:spPr/>
      <dgm:t>
        <a:bodyPr/>
        <a:lstStyle/>
        <a:p>
          <a:endParaRPr lang="tr-TR"/>
        </a:p>
      </dgm:t>
    </dgm:pt>
    <dgm:pt modelId="{40561D04-04E7-4EB2-B4B8-9321BAA60993}">
      <dgm:prSet phldrT="[Metin]"/>
      <dgm:spPr>
        <a:solidFill>
          <a:srgbClr val="A3A3FF">
            <a:alpha val="89804"/>
          </a:srgbClr>
        </a:solidFill>
      </dgm:spPr>
      <dgm:t>
        <a:bodyPr/>
        <a:lstStyle/>
        <a:p>
          <a:r>
            <a:rPr lang="tr-TR"/>
            <a:t>Etik Değerler ve Dürüstlük</a:t>
          </a:r>
        </a:p>
      </dgm:t>
    </dgm:pt>
    <dgm:pt modelId="{2763EF25-F278-4B2E-89C2-9A31A1DA6FF3}" type="parTrans" cxnId="{DD1DB92A-65AB-4CD1-ACC4-61B21BB9BCD7}">
      <dgm:prSet/>
      <dgm:spPr/>
      <dgm:t>
        <a:bodyPr/>
        <a:lstStyle/>
        <a:p>
          <a:endParaRPr lang="tr-TR"/>
        </a:p>
      </dgm:t>
    </dgm:pt>
    <dgm:pt modelId="{1C6EDCBC-792B-4D03-A988-CD08D5E88F5E}" type="sibTrans" cxnId="{DD1DB92A-65AB-4CD1-ACC4-61B21BB9BCD7}">
      <dgm:prSet/>
      <dgm:spPr/>
      <dgm:t>
        <a:bodyPr/>
        <a:lstStyle/>
        <a:p>
          <a:endParaRPr lang="tr-TR"/>
        </a:p>
      </dgm:t>
    </dgm:pt>
    <dgm:pt modelId="{61C153D7-4187-42E8-92D4-797F8F65713A}">
      <dgm:prSet phldrT="[Metin]"/>
      <dgm:spPr>
        <a:solidFill>
          <a:srgbClr val="A3A3FF">
            <a:alpha val="89804"/>
          </a:srgbClr>
        </a:solidFill>
      </dgm:spPr>
      <dgm:t>
        <a:bodyPr/>
        <a:lstStyle/>
        <a:p>
          <a:r>
            <a:rPr lang="tr-TR"/>
            <a:t>Personelin Yeterliliği ve Performansı</a:t>
          </a:r>
        </a:p>
      </dgm:t>
    </dgm:pt>
    <dgm:pt modelId="{E8650582-8AAA-4806-801A-CE5E71AA6A76}" type="parTrans" cxnId="{FC122A32-3CDF-491D-A4E8-086AB616A040}">
      <dgm:prSet/>
      <dgm:spPr/>
      <dgm:t>
        <a:bodyPr/>
        <a:lstStyle/>
        <a:p>
          <a:endParaRPr lang="tr-TR"/>
        </a:p>
      </dgm:t>
    </dgm:pt>
    <dgm:pt modelId="{9E65E7B5-587D-4019-B355-AC103C18DA7E}" type="sibTrans" cxnId="{FC122A32-3CDF-491D-A4E8-086AB616A040}">
      <dgm:prSet/>
      <dgm:spPr/>
      <dgm:t>
        <a:bodyPr/>
        <a:lstStyle/>
        <a:p>
          <a:endParaRPr lang="tr-TR"/>
        </a:p>
      </dgm:t>
    </dgm:pt>
    <dgm:pt modelId="{F75E7C04-DE15-4D4D-95CF-4270FE787DBF}">
      <dgm:prSet phldrT="[Metin]"/>
      <dgm:spPr>
        <a:solidFill>
          <a:srgbClr val="8C0000"/>
        </a:solidFill>
      </dgm:spPr>
      <dgm:t>
        <a:bodyPr/>
        <a:lstStyle/>
        <a:p>
          <a:r>
            <a:rPr lang="tr-TR"/>
            <a:t>RİSK DEĞERLENDİRME</a:t>
          </a:r>
        </a:p>
      </dgm:t>
    </dgm:pt>
    <dgm:pt modelId="{D6B67450-27E1-40BA-9355-218A29CE9EA6}" type="parTrans" cxnId="{1833EFA9-D584-4869-9BD0-BDFE71651130}">
      <dgm:prSet/>
      <dgm:spPr/>
      <dgm:t>
        <a:bodyPr/>
        <a:lstStyle/>
        <a:p>
          <a:endParaRPr lang="tr-TR"/>
        </a:p>
      </dgm:t>
    </dgm:pt>
    <dgm:pt modelId="{F9B61C89-5A07-42BB-8847-7ACB2DE2E2A0}" type="sibTrans" cxnId="{1833EFA9-D584-4869-9BD0-BDFE71651130}">
      <dgm:prSet/>
      <dgm:spPr/>
      <dgm:t>
        <a:bodyPr/>
        <a:lstStyle/>
        <a:p>
          <a:endParaRPr lang="tr-TR"/>
        </a:p>
      </dgm:t>
    </dgm:pt>
    <dgm:pt modelId="{632B1DE9-4FEA-4EC9-A7A8-2CC2BFA1619F}">
      <dgm:prSet phldrT="[Metin]"/>
      <dgm:spPr>
        <a:solidFill>
          <a:srgbClr val="FFAFAF">
            <a:alpha val="89804"/>
          </a:srgbClr>
        </a:solidFill>
      </dgm:spPr>
      <dgm:t>
        <a:bodyPr/>
        <a:lstStyle/>
        <a:p>
          <a:r>
            <a:rPr lang="tr-TR"/>
            <a:t>Planlama ve Programlama</a:t>
          </a:r>
        </a:p>
      </dgm:t>
    </dgm:pt>
    <dgm:pt modelId="{D36A6CF9-66A8-4E64-B152-AA7D7E232A8A}" type="parTrans" cxnId="{8E4B1050-B87E-4C5F-8897-0CA3B61CB92D}">
      <dgm:prSet/>
      <dgm:spPr/>
      <dgm:t>
        <a:bodyPr/>
        <a:lstStyle/>
        <a:p>
          <a:endParaRPr lang="tr-TR"/>
        </a:p>
      </dgm:t>
    </dgm:pt>
    <dgm:pt modelId="{899C57B6-7218-456B-82AA-8850CD91F754}" type="sibTrans" cxnId="{8E4B1050-B87E-4C5F-8897-0CA3B61CB92D}">
      <dgm:prSet/>
      <dgm:spPr/>
      <dgm:t>
        <a:bodyPr/>
        <a:lstStyle/>
        <a:p>
          <a:endParaRPr lang="tr-TR"/>
        </a:p>
      </dgm:t>
    </dgm:pt>
    <dgm:pt modelId="{B893DD16-1986-409B-821E-E54C689C1003}">
      <dgm:prSet phldrT="[Metin]"/>
      <dgm:spPr>
        <a:solidFill>
          <a:srgbClr val="FFAFAF">
            <a:alpha val="89804"/>
          </a:srgbClr>
        </a:solidFill>
      </dgm:spPr>
      <dgm:t>
        <a:bodyPr/>
        <a:lstStyle/>
        <a:p>
          <a:r>
            <a:rPr lang="tr-TR" dirty="0"/>
            <a:t>Risklerin Belirlenmesi ve Değerlendirilmesi</a:t>
          </a:r>
        </a:p>
      </dgm:t>
    </dgm:pt>
    <dgm:pt modelId="{169BA06E-6F68-46F4-9FC5-EE820F5E84C3}" type="parTrans" cxnId="{3E252F49-E4B6-404E-9B33-4BDA1401BBC7}">
      <dgm:prSet/>
      <dgm:spPr/>
      <dgm:t>
        <a:bodyPr/>
        <a:lstStyle/>
        <a:p>
          <a:endParaRPr lang="tr-TR"/>
        </a:p>
      </dgm:t>
    </dgm:pt>
    <dgm:pt modelId="{F938603B-F622-4DB7-A53E-7EF4A0A91FAD}" type="sibTrans" cxnId="{3E252F49-E4B6-404E-9B33-4BDA1401BBC7}">
      <dgm:prSet/>
      <dgm:spPr/>
      <dgm:t>
        <a:bodyPr/>
        <a:lstStyle/>
        <a:p>
          <a:endParaRPr lang="tr-TR"/>
        </a:p>
      </dgm:t>
    </dgm:pt>
    <dgm:pt modelId="{03D7180B-7C83-4BAF-8D43-D360CF140057}">
      <dgm:prSet phldrT="[Metin]"/>
      <dgm:spPr>
        <a:solidFill>
          <a:srgbClr val="8C00A0"/>
        </a:solidFill>
      </dgm:spPr>
      <dgm:t>
        <a:bodyPr/>
        <a:lstStyle/>
        <a:p>
          <a:r>
            <a:rPr lang="tr-TR"/>
            <a:t>KONTROL FAALİYETLERİ</a:t>
          </a:r>
        </a:p>
      </dgm:t>
    </dgm:pt>
    <dgm:pt modelId="{B22007DC-41D3-47DC-A51E-6ED0037AC3B7}" type="parTrans" cxnId="{77E11195-5063-4851-8D69-4EE332368749}">
      <dgm:prSet/>
      <dgm:spPr/>
      <dgm:t>
        <a:bodyPr/>
        <a:lstStyle/>
        <a:p>
          <a:endParaRPr lang="tr-TR"/>
        </a:p>
      </dgm:t>
    </dgm:pt>
    <dgm:pt modelId="{497882CE-7F64-4F81-8009-99F71C0FA1D7}" type="sibTrans" cxnId="{77E11195-5063-4851-8D69-4EE332368749}">
      <dgm:prSet/>
      <dgm:spPr/>
      <dgm:t>
        <a:bodyPr/>
        <a:lstStyle/>
        <a:p>
          <a:endParaRPr lang="tr-TR"/>
        </a:p>
      </dgm:t>
    </dgm:pt>
    <dgm:pt modelId="{0ECB5A67-7D80-4CB3-9B46-51767775A335}">
      <dgm:prSet phldrT="[Metin]"/>
      <dgm:spPr>
        <a:solidFill>
          <a:srgbClr val="008C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>
              <a:solidFill>
                <a:schemeClr val="bg1"/>
              </a:solidFill>
            </a:rPr>
            <a:t>BİLGİ VE İLETİŞİM</a:t>
          </a:r>
        </a:p>
      </dgm:t>
    </dgm:pt>
    <dgm:pt modelId="{6F46B569-2560-4644-950B-3794E2926E98}" type="parTrans" cxnId="{4D21E10C-3494-49B3-8CFF-0A6394040D44}">
      <dgm:prSet/>
      <dgm:spPr/>
      <dgm:t>
        <a:bodyPr/>
        <a:lstStyle/>
        <a:p>
          <a:endParaRPr lang="tr-TR"/>
        </a:p>
      </dgm:t>
    </dgm:pt>
    <dgm:pt modelId="{6224BEEA-3F69-4B77-ACEC-8D5FF213A193}" type="sibTrans" cxnId="{4D21E10C-3494-49B3-8CFF-0A6394040D44}">
      <dgm:prSet/>
      <dgm:spPr/>
      <dgm:t>
        <a:bodyPr/>
        <a:lstStyle/>
        <a:p>
          <a:endParaRPr lang="tr-TR"/>
        </a:p>
      </dgm:t>
    </dgm:pt>
    <dgm:pt modelId="{760A9CF8-533E-473C-A420-8DA07CEED89E}">
      <dgm:prSet phldrT="[Metin]"/>
      <dgm:spPr>
        <a:solidFill>
          <a:srgbClr val="8C8C00"/>
        </a:solidFill>
      </dgm:spPr>
      <dgm:t>
        <a:bodyPr/>
        <a:lstStyle/>
        <a:p>
          <a:r>
            <a:rPr lang="tr-TR"/>
            <a:t>İZLEME</a:t>
          </a:r>
        </a:p>
      </dgm:t>
    </dgm:pt>
    <dgm:pt modelId="{8B293C68-06AA-4A85-9650-1651DFF84E11}" type="parTrans" cxnId="{D12EA1EE-390C-4424-8251-5E5C5D493018}">
      <dgm:prSet/>
      <dgm:spPr/>
      <dgm:t>
        <a:bodyPr/>
        <a:lstStyle/>
        <a:p>
          <a:endParaRPr lang="tr-TR"/>
        </a:p>
      </dgm:t>
    </dgm:pt>
    <dgm:pt modelId="{05EEF45A-94F9-43E2-A8F9-B5FEC53DFCBC}" type="sibTrans" cxnId="{D12EA1EE-390C-4424-8251-5E5C5D493018}">
      <dgm:prSet/>
      <dgm:spPr/>
      <dgm:t>
        <a:bodyPr/>
        <a:lstStyle/>
        <a:p>
          <a:endParaRPr lang="tr-TR"/>
        </a:p>
      </dgm:t>
    </dgm:pt>
    <dgm:pt modelId="{4636AB31-BE4D-4F86-AAE2-78814C780550}">
      <dgm:prSet/>
      <dgm:spPr>
        <a:solidFill>
          <a:srgbClr val="A3A3FF">
            <a:alpha val="89804"/>
          </a:srgbClr>
        </a:solidFill>
      </dgm:spPr>
      <dgm:t>
        <a:bodyPr/>
        <a:lstStyle/>
        <a:p>
          <a:pPr algn="ctr"/>
          <a:r>
            <a:rPr lang="tr-TR"/>
            <a:t>Misyon, Organizasyon Yapısı ve Görevler</a:t>
          </a:r>
        </a:p>
      </dgm:t>
    </dgm:pt>
    <dgm:pt modelId="{0B8E28B4-C2AB-40CA-97C1-64EFD4435335}" type="parTrans" cxnId="{30B41A92-5BAA-45AC-A839-634F279882BF}">
      <dgm:prSet/>
      <dgm:spPr/>
      <dgm:t>
        <a:bodyPr/>
        <a:lstStyle/>
        <a:p>
          <a:endParaRPr lang="tr-TR"/>
        </a:p>
      </dgm:t>
    </dgm:pt>
    <dgm:pt modelId="{66D660BB-3802-4A7E-B49E-C0729A111469}" type="sibTrans" cxnId="{30B41A92-5BAA-45AC-A839-634F279882BF}">
      <dgm:prSet/>
      <dgm:spPr/>
      <dgm:t>
        <a:bodyPr/>
        <a:lstStyle/>
        <a:p>
          <a:endParaRPr lang="tr-TR"/>
        </a:p>
      </dgm:t>
    </dgm:pt>
    <dgm:pt modelId="{E3561860-1968-450F-BE34-F36216192668}">
      <dgm:prSet phldrT="[Metin]"/>
      <dgm:spPr>
        <a:solidFill>
          <a:srgbClr val="A3A3FF">
            <a:alpha val="89804"/>
          </a:srgbClr>
        </a:solidFill>
      </dgm:spPr>
      <dgm:t>
        <a:bodyPr/>
        <a:lstStyle/>
        <a:p>
          <a:r>
            <a:rPr lang="tr-TR"/>
            <a:t>Yetki Devri</a:t>
          </a:r>
        </a:p>
      </dgm:t>
    </dgm:pt>
    <dgm:pt modelId="{CE646FE3-84EE-463E-BF10-6F0D20DD311B}" type="parTrans" cxnId="{A6431961-4F3B-4C8F-8E58-C1D15CD7CA65}">
      <dgm:prSet/>
      <dgm:spPr/>
      <dgm:t>
        <a:bodyPr/>
        <a:lstStyle/>
        <a:p>
          <a:endParaRPr lang="tr-TR"/>
        </a:p>
      </dgm:t>
    </dgm:pt>
    <dgm:pt modelId="{67085A2D-D24F-48DF-AC42-4D30FD446018}" type="sibTrans" cxnId="{A6431961-4F3B-4C8F-8E58-C1D15CD7CA65}">
      <dgm:prSet/>
      <dgm:spPr/>
      <dgm:t>
        <a:bodyPr/>
        <a:lstStyle/>
        <a:p>
          <a:endParaRPr lang="tr-TR"/>
        </a:p>
      </dgm:t>
    </dgm:pt>
    <dgm:pt modelId="{6D145DFE-B043-4A2B-BB48-28B2A2DD3B29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Kontrol Stratejileri ve Yöntemleri</a:t>
          </a:r>
        </a:p>
      </dgm:t>
    </dgm:pt>
    <dgm:pt modelId="{FDD03C7C-11FE-44D8-A3F6-AC5ADFBE4F0D}" type="parTrans" cxnId="{6BAAA043-1281-4D42-BC26-8D686844F30D}">
      <dgm:prSet/>
      <dgm:spPr/>
      <dgm:t>
        <a:bodyPr/>
        <a:lstStyle/>
        <a:p>
          <a:endParaRPr lang="tr-TR"/>
        </a:p>
      </dgm:t>
    </dgm:pt>
    <dgm:pt modelId="{B6CC0504-EB91-411C-A55F-AD6E81F0AAD0}" type="sibTrans" cxnId="{6BAAA043-1281-4D42-BC26-8D686844F30D}">
      <dgm:prSet/>
      <dgm:spPr/>
      <dgm:t>
        <a:bodyPr/>
        <a:lstStyle/>
        <a:p>
          <a:endParaRPr lang="tr-TR"/>
        </a:p>
      </dgm:t>
    </dgm:pt>
    <dgm:pt modelId="{99DAAE6B-A95B-4EA8-8A22-7E8B22EF565F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Prosedürlerin Belirlenmesi ve Belgelendirilmesi</a:t>
          </a:r>
        </a:p>
      </dgm:t>
    </dgm:pt>
    <dgm:pt modelId="{530D3095-19CE-4A11-8C18-B1E7B3F0B720}" type="parTrans" cxnId="{CDCC6F93-ED67-42C8-9642-5E2EBEC48E1B}">
      <dgm:prSet/>
      <dgm:spPr/>
      <dgm:t>
        <a:bodyPr/>
        <a:lstStyle/>
        <a:p>
          <a:endParaRPr lang="tr-TR"/>
        </a:p>
      </dgm:t>
    </dgm:pt>
    <dgm:pt modelId="{CA0CCE04-3A5F-4F11-860C-B095EE59E14D}" type="sibTrans" cxnId="{CDCC6F93-ED67-42C8-9642-5E2EBEC48E1B}">
      <dgm:prSet/>
      <dgm:spPr/>
      <dgm:t>
        <a:bodyPr/>
        <a:lstStyle/>
        <a:p>
          <a:endParaRPr lang="tr-TR"/>
        </a:p>
      </dgm:t>
    </dgm:pt>
    <dgm:pt modelId="{15576C39-FF0C-448F-9F13-39DC94EC69B3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Görevler Ayrılığı</a:t>
          </a:r>
        </a:p>
      </dgm:t>
    </dgm:pt>
    <dgm:pt modelId="{EF874104-0156-4A81-A62B-F28AE20C4C28}" type="parTrans" cxnId="{8848F71B-FBD7-4F44-B30B-22EC1E945EC0}">
      <dgm:prSet/>
      <dgm:spPr/>
      <dgm:t>
        <a:bodyPr/>
        <a:lstStyle/>
        <a:p>
          <a:endParaRPr lang="tr-TR"/>
        </a:p>
      </dgm:t>
    </dgm:pt>
    <dgm:pt modelId="{435E46D6-FE51-4CFC-8B48-D6249C695E0D}" type="sibTrans" cxnId="{8848F71B-FBD7-4F44-B30B-22EC1E945EC0}">
      <dgm:prSet/>
      <dgm:spPr/>
      <dgm:t>
        <a:bodyPr/>
        <a:lstStyle/>
        <a:p>
          <a:endParaRPr lang="tr-TR"/>
        </a:p>
      </dgm:t>
    </dgm:pt>
    <dgm:pt modelId="{18EDED97-476C-4A69-A2B5-3BD1489942E5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Hiyerarşik Kontroller</a:t>
          </a:r>
        </a:p>
      </dgm:t>
    </dgm:pt>
    <dgm:pt modelId="{D4D6F892-65B7-4069-975E-6D9DBFCE1F40}" type="parTrans" cxnId="{72A504AB-810E-4EA2-BD03-A3A135ACFE6C}">
      <dgm:prSet/>
      <dgm:spPr/>
      <dgm:t>
        <a:bodyPr/>
        <a:lstStyle/>
        <a:p>
          <a:endParaRPr lang="tr-TR"/>
        </a:p>
      </dgm:t>
    </dgm:pt>
    <dgm:pt modelId="{8E20AB9B-2C2C-4CA7-94EF-FB8B46700085}" type="sibTrans" cxnId="{72A504AB-810E-4EA2-BD03-A3A135ACFE6C}">
      <dgm:prSet/>
      <dgm:spPr/>
      <dgm:t>
        <a:bodyPr/>
        <a:lstStyle/>
        <a:p>
          <a:endParaRPr lang="tr-TR"/>
        </a:p>
      </dgm:t>
    </dgm:pt>
    <dgm:pt modelId="{6C9D302C-6963-45E2-B7C7-E2642A0E2DF7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Faaliyetlerin Sürekliliği</a:t>
          </a:r>
        </a:p>
      </dgm:t>
    </dgm:pt>
    <dgm:pt modelId="{469AE3F8-6C30-43F7-BD6E-927761A71844}" type="parTrans" cxnId="{22713AC1-3B1F-4017-8946-7BB3E3032F04}">
      <dgm:prSet/>
      <dgm:spPr/>
      <dgm:t>
        <a:bodyPr/>
        <a:lstStyle/>
        <a:p>
          <a:endParaRPr lang="tr-TR"/>
        </a:p>
      </dgm:t>
    </dgm:pt>
    <dgm:pt modelId="{83F7BC05-382A-4C67-8C1A-F5D3A7429F96}" type="sibTrans" cxnId="{22713AC1-3B1F-4017-8946-7BB3E3032F04}">
      <dgm:prSet/>
      <dgm:spPr/>
      <dgm:t>
        <a:bodyPr/>
        <a:lstStyle/>
        <a:p>
          <a:endParaRPr lang="tr-TR"/>
        </a:p>
      </dgm:t>
    </dgm:pt>
    <dgm:pt modelId="{1742E100-1BCC-4DBA-B37B-C5F340D3BAB0}">
      <dgm:prSet phldrT="[Metin]"/>
      <dgm:spPr>
        <a:solidFill>
          <a:srgbClr val="FFA3FF">
            <a:alpha val="89804"/>
          </a:srgbClr>
        </a:solidFill>
      </dgm:spPr>
      <dgm:t>
        <a:bodyPr/>
        <a:lstStyle/>
        <a:p>
          <a:r>
            <a:rPr lang="tr-TR"/>
            <a:t>Bilgi Sistemleri Kontrolleri</a:t>
          </a:r>
        </a:p>
      </dgm:t>
    </dgm:pt>
    <dgm:pt modelId="{F19383CD-A501-4EC2-9337-E62FECF5F7C9}" type="parTrans" cxnId="{483ACC94-159C-4DED-ACD6-96CC26D614F7}">
      <dgm:prSet/>
      <dgm:spPr/>
      <dgm:t>
        <a:bodyPr/>
        <a:lstStyle/>
        <a:p>
          <a:endParaRPr lang="tr-TR"/>
        </a:p>
      </dgm:t>
    </dgm:pt>
    <dgm:pt modelId="{AC100BAB-2639-4D9B-A7F4-E765735BC29C}" type="sibTrans" cxnId="{483ACC94-159C-4DED-ACD6-96CC26D614F7}">
      <dgm:prSet/>
      <dgm:spPr/>
      <dgm:t>
        <a:bodyPr/>
        <a:lstStyle/>
        <a:p>
          <a:endParaRPr lang="tr-TR"/>
        </a:p>
      </dgm:t>
    </dgm:pt>
    <dgm:pt modelId="{A46A7296-391A-4A9D-A634-4840E0D78D2C}">
      <dgm:prSet phldrT="[Metin]"/>
      <dgm:spPr>
        <a:solidFill>
          <a:srgbClr val="A3FFA3">
            <a:alpha val="89804"/>
          </a:srgbClr>
        </a:solidFill>
      </dgm:spPr>
      <dgm:t>
        <a:bodyPr/>
        <a:lstStyle/>
        <a:p>
          <a:r>
            <a:rPr lang="tr-TR"/>
            <a:t>Bilgi ve İletişim</a:t>
          </a:r>
        </a:p>
      </dgm:t>
    </dgm:pt>
    <dgm:pt modelId="{F2DD7416-7DE6-4BDD-9EEC-E183AD49990C}" type="parTrans" cxnId="{9A3D22A9-1DAD-4DDE-ACF6-B239058B5C67}">
      <dgm:prSet/>
      <dgm:spPr/>
      <dgm:t>
        <a:bodyPr/>
        <a:lstStyle/>
        <a:p>
          <a:endParaRPr lang="tr-TR"/>
        </a:p>
      </dgm:t>
    </dgm:pt>
    <dgm:pt modelId="{F75A00B6-43C2-45A2-A0B2-7295CC00F5ED}" type="sibTrans" cxnId="{9A3D22A9-1DAD-4DDE-ACF6-B239058B5C67}">
      <dgm:prSet/>
      <dgm:spPr/>
      <dgm:t>
        <a:bodyPr/>
        <a:lstStyle/>
        <a:p>
          <a:endParaRPr lang="tr-TR"/>
        </a:p>
      </dgm:t>
    </dgm:pt>
    <dgm:pt modelId="{91C05284-DBB5-4901-A9D0-DC84D90DDE85}">
      <dgm:prSet phldrT="[Metin]"/>
      <dgm:spPr>
        <a:solidFill>
          <a:srgbClr val="A3FFA3">
            <a:alpha val="89804"/>
          </a:srgbClr>
        </a:solidFill>
      </dgm:spPr>
      <dgm:t>
        <a:bodyPr/>
        <a:lstStyle/>
        <a:p>
          <a:r>
            <a:rPr lang="tr-TR"/>
            <a:t>Raporlama</a:t>
          </a:r>
        </a:p>
      </dgm:t>
    </dgm:pt>
    <dgm:pt modelId="{D0417B10-C2B6-4432-B96A-7E99593A80CC}" type="parTrans" cxnId="{9AA629F6-C058-4CD8-8DA6-6259FF2F8458}">
      <dgm:prSet/>
      <dgm:spPr/>
      <dgm:t>
        <a:bodyPr/>
        <a:lstStyle/>
        <a:p>
          <a:endParaRPr lang="tr-TR"/>
        </a:p>
      </dgm:t>
    </dgm:pt>
    <dgm:pt modelId="{EFD6D396-2909-407D-9BAA-EE7EBDEDF672}" type="sibTrans" cxnId="{9AA629F6-C058-4CD8-8DA6-6259FF2F8458}">
      <dgm:prSet/>
      <dgm:spPr/>
      <dgm:t>
        <a:bodyPr/>
        <a:lstStyle/>
        <a:p>
          <a:endParaRPr lang="tr-TR"/>
        </a:p>
      </dgm:t>
    </dgm:pt>
    <dgm:pt modelId="{97E88C68-65FD-47D2-87AE-51D4D6D8EEAA}">
      <dgm:prSet phldrT="[Metin]"/>
      <dgm:spPr>
        <a:solidFill>
          <a:srgbClr val="A3FFA3">
            <a:alpha val="89804"/>
          </a:srgbClr>
        </a:solidFill>
      </dgm:spPr>
      <dgm:t>
        <a:bodyPr/>
        <a:lstStyle/>
        <a:p>
          <a:r>
            <a:rPr lang="tr-TR"/>
            <a:t>Kayıt ve Dosyalama Sistemi</a:t>
          </a:r>
        </a:p>
      </dgm:t>
    </dgm:pt>
    <dgm:pt modelId="{334CEAB9-8625-424C-9337-84C14EDD158F}" type="parTrans" cxnId="{F74EFEBE-E5FE-4BA2-9418-1D445410EF4E}">
      <dgm:prSet/>
      <dgm:spPr/>
      <dgm:t>
        <a:bodyPr/>
        <a:lstStyle/>
        <a:p>
          <a:endParaRPr lang="tr-TR"/>
        </a:p>
      </dgm:t>
    </dgm:pt>
    <dgm:pt modelId="{A1D685E3-CC5E-4AD6-AC72-0155F252CAB4}" type="sibTrans" cxnId="{F74EFEBE-E5FE-4BA2-9418-1D445410EF4E}">
      <dgm:prSet/>
      <dgm:spPr/>
      <dgm:t>
        <a:bodyPr/>
        <a:lstStyle/>
        <a:p>
          <a:endParaRPr lang="tr-TR"/>
        </a:p>
      </dgm:t>
    </dgm:pt>
    <dgm:pt modelId="{59394DF5-7A9A-4DD3-B936-BA7E5C98EEC5}">
      <dgm:prSet phldrT="[Metin]"/>
      <dgm:spPr>
        <a:solidFill>
          <a:srgbClr val="A3FFA3">
            <a:alpha val="89804"/>
          </a:srgbClr>
        </a:solidFill>
      </dgm:spPr>
      <dgm:t>
        <a:bodyPr/>
        <a:lstStyle/>
        <a:p>
          <a:r>
            <a:rPr lang="tr-TR"/>
            <a:t>Hata, Usulsüzlük ve Yolsuzlukların Bildirilmesi</a:t>
          </a:r>
        </a:p>
      </dgm:t>
    </dgm:pt>
    <dgm:pt modelId="{C9385AA0-BE18-489E-A52D-00600890D65C}" type="parTrans" cxnId="{A3989FEA-64C0-43C8-91DA-21162D82D4DF}">
      <dgm:prSet/>
      <dgm:spPr/>
      <dgm:t>
        <a:bodyPr/>
        <a:lstStyle/>
        <a:p>
          <a:endParaRPr lang="tr-TR"/>
        </a:p>
      </dgm:t>
    </dgm:pt>
    <dgm:pt modelId="{4607CE97-26CA-4FE8-AEB3-E985C11F43E4}" type="sibTrans" cxnId="{A3989FEA-64C0-43C8-91DA-21162D82D4DF}">
      <dgm:prSet/>
      <dgm:spPr/>
      <dgm:t>
        <a:bodyPr/>
        <a:lstStyle/>
        <a:p>
          <a:endParaRPr lang="tr-TR"/>
        </a:p>
      </dgm:t>
    </dgm:pt>
    <dgm:pt modelId="{36FF2033-B4C9-412E-9823-E3A45EB27CA6}">
      <dgm:prSet phldrT="[Metin]"/>
      <dgm:spPr>
        <a:solidFill>
          <a:srgbClr val="FFFFA3">
            <a:alpha val="89804"/>
          </a:srgbClr>
        </a:solidFill>
      </dgm:spPr>
      <dgm:t>
        <a:bodyPr/>
        <a:lstStyle/>
        <a:p>
          <a:r>
            <a:rPr lang="tr-TR"/>
            <a:t>İç Kontrolün Değerlendirilmesi</a:t>
          </a:r>
        </a:p>
      </dgm:t>
    </dgm:pt>
    <dgm:pt modelId="{BA70B3D2-2E5B-4E9D-8625-A6EA372CC9A1}" type="parTrans" cxnId="{59630C8B-BFF4-4AA7-BED7-5174C34DCB08}">
      <dgm:prSet/>
      <dgm:spPr/>
      <dgm:t>
        <a:bodyPr/>
        <a:lstStyle/>
        <a:p>
          <a:endParaRPr lang="tr-TR"/>
        </a:p>
      </dgm:t>
    </dgm:pt>
    <dgm:pt modelId="{5D9B243D-3CE1-42BC-82D1-EB3BEBC48AC9}" type="sibTrans" cxnId="{59630C8B-BFF4-4AA7-BED7-5174C34DCB08}">
      <dgm:prSet/>
      <dgm:spPr/>
      <dgm:t>
        <a:bodyPr/>
        <a:lstStyle/>
        <a:p>
          <a:endParaRPr lang="tr-TR"/>
        </a:p>
      </dgm:t>
    </dgm:pt>
    <dgm:pt modelId="{FC45527F-BA34-447D-A57E-EE9F7D3E3E8C}">
      <dgm:prSet phldrT="[Metin]"/>
      <dgm:spPr>
        <a:solidFill>
          <a:srgbClr val="FFFFA3">
            <a:alpha val="89804"/>
          </a:srgbClr>
        </a:solidFill>
      </dgm:spPr>
      <dgm:t>
        <a:bodyPr/>
        <a:lstStyle/>
        <a:p>
          <a:r>
            <a:rPr lang="tr-TR"/>
            <a:t>İç Denetim</a:t>
          </a:r>
        </a:p>
      </dgm:t>
    </dgm:pt>
    <dgm:pt modelId="{3D98DFDC-12F7-4691-9EBC-C93ED7760035}" type="parTrans" cxnId="{8F57FB2B-221B-47EC-A2E6-1A78C9947354}">
      <dgm:prSet/>
      <dgm:spPr/>
      <dgm:t>
        <a:bodyPr/>
        <a:lstStyle/>
        <a:p>
          <a:endParaRPr lang="tr-TR"/>
        </a:p>
      </dgm:t>
    </dgm:pt>
    <dgm:pt modelId="{C296C4BC-D428-4F0B-BBAA-C5CC8312CF5C}" type="sibTrans" cxnId="{8F57FB2B-221B-47EC-A2E6-1A78C9947354}">
      <dgm:prSet/>
      <dgm:spPr/>
      <dgm:t>
        <a:bodyPr/>
        <a:lstStyle/>
        <a:p>
          <a:endParaRPr lang="tr-TR"/>
        </a:p>
      </dgm:t>
    </dgm:pt>
    <dgm:pt modelId="{26BDDFBF-54C3-4785-844B-0217EBF5E732}" type="pres">
      <dgm:prSet presAssocID="{12828B3D-A20B-4511-81E6-D81AFA04A4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B4213B-7275-4BAD-9461-51874FAE9F6C}" type="pres">
      <dgm:prSet presAssocID="{38A82CA4-705A-4A79-A5BF-3B745B23E5FA}" presName="root" presStyleCnt="0"/>
      <dgm:spPr/>
    </dgm:pt>
    <dgm:pt modelId="{338BFFB5-6CC2-4B98-B062-4811FD190702}" type="pres">
      <dgm:prSet presAssocID="{38A82CA4-705A-4A79-A5BF-3B745B23E5FA}" presName="rootComposite" presStyleCnt="0"/>
      <dgm:spPr/>
    </dgm:pt>
    <dgm:pt modelId="{4604DC48-A660-4C34-BC96-8914CF4CEF68}" type="pres">
      <dgm:prSet presAssocID="{38A82CA4-705A-4A79-A5BF-3B745B23E5FA}" presName="rootText" presStyleLbl="node1" presStyleIdx="0" presStyleCnt="5"/>
      <dgm:spPr/>
    </dgm:pt>
    <dgm:pt modelId="{803CA08F-506F-4701-9650-54D74D5270BF}" type="pres">
      <dgm:prSet presAssocID="{38A82CA4-705A-4A79-A5BF-3B745B23E5FA}" presName="rootConnector" presStyleLbl="node1" presStyleIdx="0" presStyleCnt="5"/>
      <dgm:spPr/>
    </dgm:pt>
    <dgm:pt modelId="{4FC80313-68AF-4EAB-BF34-83A11D5C872C}" type="pres">
      <dgm:prSet presAssocID="{38A82CA4-705A-4A79-A5BF-3B745B23E5FA}" presName="childShape" presStyleCnt="0"/>
      <dgm:spPr/>
    </dgm:pt>
    <dgm:pt modelId="{4F1880E0-47F1-480B-B390-0CD2916A1D99}" type="pres">
      <dgm:prSet presAssocID="{2763EF25-F278-4B2E-89C2-9A31A1DA6FF3}" presName="Name13" presStyleLbl="parChTrans1D2" presStyleIdx="0" presStyleCnt="18"/>
      <dgm:spPr/>
    </dgm:pt>
    <dgm:pt modelId="{B5ABA06C-6FC7-46AF-878D-10E3980250E7}" type="pres">
      <dgm:prSet presAssocID="{40561D04-04E7-4EB2-B4B8-9321BAA60993}" presName="childText" presStyleLbl="bgAcc1" presStyleIdx="0" presStyleCnt="18">
        <dgm:presLayoutVars>
          <dgm:bulletEnabled val="1"/>
        </dgm:presLayoutVars>
      </dgm:prSet>
      <dgm:spPr/>
    </dgm:pt>
    <dgm:pt modelId="{A66890AF-4070-4BFC-8399-77853B367722}" type="pres">
      <dgm:prSet presAssocID="{0B8E28B4-C2AB-40CA-97C1-64EFD4435335}" presName="Name13" presStyleLbl="parChTrans1D2" presStyleIdx="1" presStyleCnt="18"/>
      <dgm:spPr/>
    </dgm:pt>
    <dgm:pt modelId="{9EDE0806-AE78-44E2-9403-350398DB6E0E}" type="pres">
      <dgm:prSet presAssocID="{4636AB31-BE4D-4F86-AAE2-78814C780550}" presName="childText" presStyleLbl="bgAcc1" presStyleIdx="1" presStyleCnt="18">
        <dgm:presLayoutVars>
          <dgm:bulletEnabled val="1"/>
        </dgm:presLayoutVars>
      </dgm:prSet>
      <dgm:spPr/>
    </dgm:pt>
    <dgm:pt modelId="{E5F8A3B7-577D-4ED2-888E-16E6253960B9}" type="pres">
      <dgm:prSet presAssocID="{E8650582-8AAA-4806-801A-CE5E71AA6A76}" presName="Name13" presStyleLbl="parChTrans1D2" presStyleIdx="2" presStyleCnt="18"/>
      <dgm:spPr/>
    </dgm:pt>
    <dgm:pt modelId="{151FBC60-FE28-4763-8825-6E4A6BDC37D4}" type="pres">
      <dgm:prSet presAssocID="{61C153D7-4187-42E8-92D4-797F8F65713A}" presName="childText" presStyleLbl="bgAcc1" presStyleIdx="2" presStyleCnt="18">
        <dgm:presLayoutVars>
          <dgm:bulletEnabled val="1"/>
        </dgm:presLayoutVars>
      </dgm:prSet>
      <dgm:spPr/>
    </dgm:pt>
    <dgm:pt modelId="{2B5BFC0B-08BC-4C32-808F-2B7772C00632}" type="pres">
      <dgm:prSet presAssocID="{CE646FE3-84EE-463E-BF10-6F0D20DD311B}" presName="Name13" presStyleLbl="parChTrans1D2" presStyleIdx="3" presStyleCnt="18"/>
      <dgm:spPr/>
    </dgm:pt>
    <dgm:pt modelId="{E9718324-0A6F-4093-BE6A-EB49F33096E8}" type="pres">
      <dgm:prSet presAssocID="{E3561860-1968-450F-BE34-F36216192668}" presName="childText" presStyleLbl="bgAcc1" presStyleIdx="3" presStyleCnt="18">
        <dgm:presLayoutVars>
          <dgm:bulletEnabled val="1"/>
        </dgm:presLayoutVars>
      </dgm:prSet>
      <dgm:spPr/>
    </dgm:pt>
    <dgm:pt modelId="{39759F8D-ABBD-459E-8950-736951E493FD}" type="pres">
      <dgm:prSet presAssocID="{F75E7C04-DE15-4D4D-95CF-4270FE787DBF}" presName="root" presStyleCnt="0"/>
      <dgm:spPr/>
    </dgm:pt>
    <dgm:pt modelId="{C45D7DF8-C101-48F5-A081-9FC7AC022F35}" type="pres">
      <dgm:prSet presAssocID="{F75E7C04-DE15-4D4D-95CF-4270FE787DBF}" presName="rootComposite" presStyleCnt="0"/>
      <dgm:spPr/>
    </dgm:pt>
    <dgm:pt modelId="{748F5FB5-EC39-4498-B7B2-7EE997380C17}" type="pres">
      <dgm:prSet presAssocID="{F75E7C04-DE15-4D4D-95CF-4270FE787DBF}" presName="rootText" presStyleLbl="node1" presStyleIdx="1" presStyleCnt="5"/>
      <dgm:spPr/>
    </dgm:pt>
    <dgm:pt modelId="{61974CAA-A239-423E-B343-171075863162}" type="pres">
      <dgm:prSet presAssocID="{F75E7C04-DE15-4D4D-95CF-4270FE787DBF}" presName="rootConnector" presStyleLbl="node1" presStyleIdx="1" presStyleCnt="5"/>
      <dgm:spPr/>
    </dgm:pt>
    <dgm:pt modelId="{DFA4FBBC-458D-4A38-807B-602206BE8B6E}" type="pres">
      <dgm:prSet presAssocID="{F75E7C04-DE15-4D4D-95CF-4270FE787DBF}" presName="childShape" presStyleCnt="0"/>
      <dgm:spPr/>
    </dgm:pt>
    <dgm:pt modelId="{0391AE13-86C6-4A67-9115-512F3494585A}" type="pres">
      <dgm:prSet presAssocID="{D36A6CF9-66A8-4E64-B152-AA7D7E232A8A}" presName="Name13" presStyleLbl="parChTrans1D2" presStyleIdx="4" presStyleCnt="18"/>
      <dgm:spPr/>
    </dgm:pt>
    <dgm:pt modelId="{BD782D61-0495-46B5-A907-51E808444CD5}" type="pres">
      <dgm:prSet presAssocID="{632B1DE9-4FEA-4EC9-A7A8-2CC2BFA1619F}" presName="childText" presStyleLbl="bgAcc1" presStyleIdx="4" presStyleCnt="18">
        <dgm:presLayoutVars>
          <dgm:bulletEnabled val="1"/>
        </dgm:presLayoutVars>
      </dgm:prSet>
      <dgm:spPr/>
    </dgm:pt>
    <dgm:pt modelId="{A723C8A5-BE91-40CD-8439-91B844F459A7}" type="pres">
      <dgm:prSet presAssocID="{169BA06E-6F68-46F4-9FC5-EE820F5E84C3}" presName="Name13" presStyleLbl="parChTrans1D2" presStyleIdx="5" presStyleCnt="18"/>
      <dgm:spPr/>
    </dgm:pt>
    <dgm:pt modelId="{EB1079E2-B834-4FA7-AE28-1690F7682CAA}" type="pres">
      <dgm:prSet presAssocID="{B893DD16-1986-409B-821E-E54C689C1003}" presName="childText" presStyleLbl="bgAcc1" presStyleIdx="5" presStyleCnt="18">
        <dgm:presLayoutVars>
          <dgm:bulletEnabled val="1"/>
        </dgm:presLayoutVars>
      </dgm:prSet>
      <dgm:spPr/>
    </dgm:pt>
    <dgm:pt modelId="{53486B2A-EE7B-48E1-ABF2-BDE23991FDE2}" type="pres">
      <dgm:prSet presAssocID="{03D7180B-7C83-4BAF-8D43-D360CF140057}" presName="root" presStyleCnt="0"/>
      <dgm:spPr/>
    </dgm:pt>
    <dgm:pt modelId="{2BD5DE99-395E-4FB3-A24B-08FB41C39517}" type="pres">
      <dgm:prSet presAssocID="{03D7180B-7C83-4BAF-8D43-D360CF140057}" presName="rootComposite" presStyleCnt="0"/>
      <dgm:spPr/>
    </dgm:pt>
    <dgm:pt modelId="{4A9C1178-8850-4B45-A0A2-D82CE821427E}" type="pres">
      <dgm:prSet presAssocID="{03D7180B-7C83-4BAF-8D43-D360CF140057}" presName="rootText" presStyleLbl="node1" presStyleIdx="2" presStyleCnt="5"/>
      <dgm:spPr/>
    </dgm:pt>
    <dgm:pt modelId="{1A84B1F8-A7F3-4506-8AF2-C1269A8E80FA}" type="pres">
      <dgm:prSet presAssocID="{03D7180B-7C83-4BAF-8D43-D360CF140057}" presName="rootConnector" presStyleLbl="node1" presStyleIdx="2" presStyleCnt="5"/>
      <dgm:spPr/>
    </dgm:pt>
    <dgm:pt modelId="{F36E0CE5-2582-46AA-8648-375964194E1E}" type="pres">
      <dgm:prSet presAssocID="{03D7180B-7C83-4BAF-8D43-D360CF140057}" presName="childShape" presStyleCnt="0"/>
      <dgm:spPr/>
    </dgm:pt>
    <dgm:pt modelId="{A131EDDC-904F-4F65-8837-728330923D61}" type="pres">
      <dgm:prSet presAssocID="{FDD03C7C-11FE-44D8-A3F6-AC5ADFBE4F0D}" presName="Name13" presStyleLbl="parChTrans1D2" presStyleIdx="6" presStyleCnt="18"/>
      <dgm:spPr/>
    </dgm:pt>
    <dgm:pt modelId="{2FF7F62B-2813-4F70-BA9F-5BB02ED29C7C}" type="pres">
      <dgm:prSet presAssocID="{6D145DFE-B043-4A2B-BB48-28B2A2DD3B29}" presName="childText" presStyleLbl="bgAcc1" presStyleIdx="6" presStyleCnt="18">
        <dgm:presLayoutVars>
          <dgm:bulletEnabled val="1"/>
        </dgm:presLayoutVars>
      </dgm:prSet>
      <dgm:spPr/>
    </dgm:pt>
    <dgm:pt modelId="{BF0D98C0-058F-4D7E-B264-DF5DE4FDE40E}" type="pres">
      <dgm:prSet presAssocID="{530D3095-19CE-4A11-8C18-B1E7B3F0B720}" presName="Name13" presStyleLbl="parChTrans1D2" presStyleIdx="7" presStyleCnt="18"/>
      <dgm:spPr/>
    </dgm:pt>
    <dgm:pt modelId="{EE668119-2608-4DBD-AFC0-525949B45F63}" type="pres">
      <dgm:prSet presAssocID="{99DAAE6B-A95B-4EA8-8A22-7E8B22EF565F}" presName="childText" presStyleLbl="bgAcc1" presStyleIdx="7" presStyleCnt="18">
        <dgm:presLayoutVars>
          <dgm:bulletEnabled val="1"/>
        </dgm:presLayoutVars>
      </dgm:prSet>
      <dgm:spPr/>
    </dgm:pt>
    <dgm:pt modelId="{862C892B-7F39-4566-9EC9-3F969C6A4739}" type="pres">
      <dgm:prSet presAssocID="{EF874104-0156-4A81-A62B-F28AE20C4C28}" presName="Name13" presStyleLbl="parChTrans1D2" presStyleIdx="8" presStyleCnt="18"/>
      <dgm:spPr/>
    </dgm:pt>
    <dgm:pt modelId="{16F5DD83-A351-4322-A252-8F2919D7AF70}" type="pres">
      <dgm:prSet presAssocID="{15576C39-FF0C-448F-9F13-39DC94EC69B3}" presName="childText" presStyleLbl="bgAcc1" presStyleIdx="8" presStyleCnt="18">
        <dgm:presLayoutVars>
          <dgm:bulletEnabled val="1"/>
        </dgm:presLayoutVars>
      </dgm:prSet>
      <dgm:spPr/>
    </dgm:pt>
    <dgm:pt modelId="{7967A9E9-EAB6-4D12-9884-F8FD487ACEE4}" type="pres">
      <dgm:prSet presAssocID="{D4D6F892-65B7-4069-975E-6D9DBFCE1F40}" presName="Name13" presStyleLbl="parChTrans1D2" presStyleIdx="9" presStyleCnt="18"/>
      <dgm:spPr/>
    </dgm:pt>
    <dgm:pt modelId="{A71AB2FA-3C72-4D60-BE71-4DE5EBC0669D}" type="pres">
      <dgm:prSet presAssocID="{18EDED97-476C-4A69-A2B5-3BD1489942E5}" presName="childText" presStyleLbl="bgAcc1" presStyleIdx="9" presStyleCnt="18">
        <dgm:presLayoutVars>
          <dgm:bulletEnabled val="1"/>
        </dgm:presLayoutVars>
      </dgm:prSet>
      <dgm:spPr/>
    </dgm:pt>
    <dgm:pt modelId="{4B41DCC1-2154-4F93-8FE6-CB88920AA490}" type="pres">
      <dgm:prSet presAssocID="{469AE3F8-6C30-43F7-BD6E-927761A71844}" presName="Name13" presStyleLbl="parChTrans1D2" presStyleIdx="10" presStyleCnt="18"/>
      <dgm:spPr/>
    </dgm:pt>
    <dgm:pt modelId="{583886DF-BDFD-48BF-B3F2-0ABC38AC6A38}" type="pres">
      <dgm:prSet presAssocID="{6C9D302C-6963-45E2-B7C7-E2642A0E2DF7}" presName="childText" presStyleLbl="bgAcc1" presStyleIdx="10" presStyleCnt="18">
        <dgm:presLayoutVars>
          <dgm:bulletEnabled val="1"/>
        </dgm:presLayoutVars>
      </dgm:prSet>
      <dgm:spPr/>
    </dgm:pt>
    <dgm:pt modelId="{6356F823-C522-4BF8-8D9F-B3E6130DE7C4}" type="pres">
      <dgm:prSet presAssocID="{F19383CD-A501-4EC2-9337-E62FECF5F7C9}" presName="Name13" presStyleLbl="parChTrans1D2" presStyleIdx="11" presStyleCnt="18"/>
      <dgm:spPr/>
    </dgm:pt>
    <dgm:pt modelId="{018C42B0-6049-46ED-A704-59A289F149BD}" type="pres">
      <dgm:prSet presAssocID="{1742E100-1BCC-4DBA-B37B-C5F340D3BAB0}" presName="childText" presStyleLbl="bgAcc1" presStyleIdx="11" presStyleCnt="18">
        <dgm:presLayoutVars>
          <dgm:bulletEnabled val="1"/>
        </dgm:presLayoutVars>
      </dgm:prSet>
      <dgm:spPr/>
    </dgm:pt>
    <dgm:pt modelId="{F6CE05FB-EE63-42BD-A299-6B069DED0E77}" type="pres">
      <dgm:prSet presAssocID="{0ECB5A67-7D80-4CB3-9B46-51767775A335}" presName="root" presStyleCnt="0"/>
      <dgm:spPr/>
    </dgm:pt>
    <dgm:pt modelId="{A79EB256-18C8-409D-917E-2922A1D2EDBD}" type="pres">
      <dgm:prSet presAssocID="{0ECB5A67-7D80-4CB3-9B46-51767775A335}" presName="rootComposite" presStyleCnt="0"/>
      <dgm:spPr/>
    </dgm:pt>
    <dgm:pt modelId="{DDF02250-730B-4CAE-ADF4-D86270A3ECC4}" type="pres">
      <dgm:prSet presAssocID="{0ECB5A67-7D80-4CB3-9B46-51767775A335}" presName="rootText" presStyleLbl="node1" presStyleIdx="3" presStyleCnt="5"/>
      <dgm:spPr/>
    </dgm:pt>
    <dgm:pt modelId="{DA796A8E-B00E-4184-8283-D9413F4A82D7}" type="pres">
      <dgm:prSet presAssocID="{0ECB5A67-7D80-4CB3-9B46-51767775A335}" presName="rootConnector" presStyleLbl="node1" presStyleIdx="3" presStyleCnt="5"/>
      <dgm:spPr/>
    </dgm:pt>
    <dgm:pt modelId="{C6499600-AF1A-4A3C-AC6F-16F25B2FC48D}" type="pres">
      <dgm:prSet presAssocID="{0ECB5A67-7D80-4CB3-9B46-51767775A335}" presName="childShape" presStyleCnt="0"/>
      <dgm:spPr/>
    </dgm:pt>
    <dgm:pt modelId="{AD597164-AC76-4E3B-82DA-39681D510ABE}" type="pres">
      <dgm:prSet presAssocID="{F2DD7416-7DE6-4BDD-9EEC-E183AD49990C}" presName="Name13" presStyleLbl="parChTrans1D2" presStyleIdx="12" presStyleCnt="18"/>
      <dgm:spPr/>
    </dgm:pt>
    <dgm:pt modelId="{F812CD9E-0DB0-44A6-A341-0AB205161CAA}" type="pres">
      <dgm:prSet presAssocID="{A46A7296-391A-4A9D-A634-4840E0D78D2C}" presName="childText" presStyleLbl="bgAcc1" presStyleIdx="12" presStyleCnt="18">
        <dgm:presLayoutVars>
          <dgm:bulletEnabled val="1"/>
        </dgm:presLayoutVars>
      </dgm:prSet>
      <dgm:spPr/>
    </dgm:pt>
    <dgm:pt modelId="{FDFF0E81-AD31-4669-90CC-D6E581410610}" type="pres">
      <dgm:prSet presAssocID="{D0417B10-C2B6-4432-B96A-7E99593A80CC}" presName="Name13" presStyleLbl="parChTrans1D2" presStyleIdx="13" presStyleCnt="18"/>
      <dgm:spPr/>
    </dgm:pt>
    <dgm:pt modelId="{B8EA98AD-ED00-4FAC-8B94-A4BEAA8427D5}" type="pres">
      <dgm:prSet presAssocID="{91C05284-DBB5-4901-A9D0-DC84D90DDE85}" presName="childText" presStyleLbl="bgAcc1" presStyleIdx="13" presStyleCnt="18">
        <dgm:presLayoutVars>
          <dgm:bulletEnabled val="1"/>
        </dgm:presLayoutVars>
      </dgm:prSet>
      <dgm:spPr/>
    </dgm:pt>
    <dgm:pt modelId="{9E22CA0A-F61B-48E4-A0E9-24B962CBF63D}" type="pres">
      <dgm:prSet presAssocID="{334CEAB9-8625-424C-9337-84C14EDD158F}" presName="Name13" presStyleLbl="parChTrans1D2" presStyleIdx="14" presStyleCnt="18"/>
      <dgm:spPr/>
    </dgm:pt>
    <dgm:pt modelId="{1C1223C0-C089-4ABA-B356-4E29ED4BA50B}" type="pres">
      <dgm:prSet presAssocID="{97E88C68-65FD-47D2-87AE-51D4D6D8EEAA}" presName="childText" presStyleLbl="bgAcc1" presStyleIdx="14" presStyleCnt="18">
        <dgm:presLayoutVars>
          <dgm:bulletEnabled val="1"/>
        </dgm:presLayoutVars>
      </dgm:prSet>
      <dgm:spPr/>
    </dgm:pt>
    <dgm:pt modelId="{382EACF4-CA00-4268-A587-B491B35431B9}" type="pres">
      <dgm:prSet presAssocID="{C9385AA0-BE18-489E-A52D-00600890D65C}" presName="Name13" presStyleLbl="parChTrans1D2" presStyleIdx="15" presStyleCnt="18"/>
      <dgm:spPr/>
    </dgm:pt>
    <dgm:pt modelId="{CC9EB900-01B2-47F4-82CB-196033B4D1D9}" type="pres">
      <dgm:prSet presAssocID="{59394DF5-7A9A-4DD3-B936-BA7E5C98EEC5}" presName="childText" presStyleLbl="bgAcc1" presStyleIdx="15" presStyleCnt="18">
        <dgm:presLayoutVars>
          <dgm:bulletEnabled val="1"/>
        </dgm:presLayoutVars>
      </dgm:prSet>
      <dgm:spPr/>
    </dgm:pt>
    <dgm:pt modelId="{106501D4-2E88-4D42-9848-FB5EB6CB1D45}" type="pres">
      <dgm:prSet presAssocID="{760A9CF8-533E-473C-A420-8DA07CEED89E}" presName="root" presStyleCnt="0"/>
      <dgm:spPr/>
    </dgm:pt>
    <dgm:pt modelId="{E69C6D59-1C5D-4AB0-87AF-6C8A115C0F2D}" type="pres">
      <dgm:prSet presAssocID="{760A9CF8-533E-473C-A420-8DA07CEED89E}" presName="rootComposite" presStyleCnt="0"/>
      <dgm:spPr/>
    </dgm:pt>
    <dgm:pt modelId="{7FE275F4-8BBF-4BC4-98E3-2A1A9C72D3B5}" type="pres">
      <dgm:prSet presAssocID="{760A9CF8-533E-473C-A420-8DA07CEED89E}" presName="rootText" presStyleLbl="node1" presStyleIdx="4" presStyleCnt="5"/>
      <dgm:spPr/>
    </dgm:pt>
    <dgm:pt modelId="{62DB2EFE-3DAC-4EB6-A0D6-CAA04C697C2C}" type="pres">
      <dgm:prSet presAssocID="{760A9CF8-533E-473C-A420-8DA07CEED89E}" presName="rootConnector" presStyleLbl="node1" presStyleIdx="4" presStyleCnt="5"/>
      <dgm:spPr/>
    </dgm:pt>
    <dgm:pt modelId="{365E7703-18C9-4232-BEEA-A6F76FDA970E}" type="pres">
      <dgm:prSet presAssocID="{760A9CF8-533E-473C-A420-8DA07CEED89E}" presName="childShape" presStyleCnt="0"/>
      <dgm:spPr/>
    </dgm:pt>
    <dgm:pt modelId="{D7CC543B-4502-406F-B6A9-BFE851FC0F6D}" type="pres">
      <dgm:prSet presAssocID="{BA70B3D2-2E5B-4E9D-8625-A6EA372CC9A1}" presName="Name13" presStyleLbl="parChTrans1D2" presStyleIdx="16" presStyleCnt="18"/>
      <dgm:spPr/>
    </dgm:pt>
    <dgm:pt modelId="{C0E3B09A-08D1-4B20-89AD-52B7B8A8FD40}" type="pres">
      <dgm:prSet presAssocID="{36FF2033-B4C9-412E-9823-E3A45EB27CA6}" presName="childText" presStyleLbl="bgAcc1" presStyleIdx="16" presStyleCnt="18">
        <dgm:presLayoutVars>
          <dgm:bulletEnabled val="1"/>
        </dgm:presLayoutVars>
      </dgm:prSet>
      <dgm:spPr/>
    </dgm:pt>
    <dgm:pt modelId="{0AF15DD2-3CA7-4793-B4FB-F8E44C6B69D7}" type="pres">
      <dgm:prSet presAssocID="{3D98DFDC-12F7-4691-9EBC-C93ED7760035}" presName="Name13" presStyleLbl="parChTrans1D2" presStyleIdx="17" presStyleCnt="18"/>
      <dgm:spPr/>
    </dgm:pt>
    <dgm:pt modelId="{143D1C83-1268-4F60-979B-ED8794F86600}" type="pres">
      <dgm:prSet presAssocID="{FC45527F-BA34-447D-A57E-EE9F7D3E3E8C}" presName="childText" presStyleLbl="bgAcc1" presStyleIdx="17" presStyleCnt="18">
        <dgm:presLayoutVars>
          <dgm:bulletEnabled val="1"/>
        </dgm:presLayoutVars>
      </dgm:prSet>
      <dgm:spPr/>
    </dgm:pt>
  </dgm:ptLst>
  <dgm:cxnLst>
    <dgm:cxn modelId="{FCDEB804-859E-4B50-8055-F75B6D9B37FD}" type="presOf" srcId="{0ECB5A67-7D80-4CB3-9B46-51767775A335}" destId="{DA796A8E-B00E-4184-8283-D9413F4A82D7}" srcOrd="1" destOrd="0" presId="urn:microsoft.com/office/officeart/2005/8/layout/hierarchy3"/>
    <dgm:cxn modelId="{E196EF06-9C68-4F4A-AE4E-ACD9B3736F32}" type="presOf" srcId="{F75E7C04-DE15-4D4D-95CF-4270FE787DBF}" destId="{748F5FB5-EC39-4498-B7B2-7EE997380C17}" srcOrd="0" destOrd="0" presId="urn:microsoft.com/office/officeart/2005/8/layout/hierarchy3"/>
    <dgm:cxn modelId="{4D21E10C-3494-49B3-8CFF-0A6394040D44}" srcId="{12828B3D-A20B-4511-81E6-D81AFA04A477}" destId="{0ECB5A67-7D80-4CB3-9B46-51767775A335}" srcOrd="3" destOrd="0" parTransId="{6F46B569-2560-4644-950B-3794E2926E98}" sibTransId="{6224BEEA-3F69-4B77-ACEC-8D5FF213A193}"/>
    <dgm:cxn modelId="{C227EC19-2B33-4D10-BA26-0A85F41A249E}" type="presOf" srcId="{B893DD16-1986-409B-821E-E54C689C1003}" destId="{EB1079E2-B834-4FA7-AE28-1690F7682CAA}" srcOrd="0" destOrd="0" presId="urn:microsoft.com/office/officeart/2005/8/layout/hierarchy3"/>
    <dgm:cxn modelId="{787CEE1B-13E8-4349-95DE-A7C0EE6B6177}" type="presOf" srcId="{E8650582-8AAA-4806-801A-CE5E71AA6A76}" destId="{E5F8A3B7-577D-4ED2-888E-16E6253960B9}" srcOrd="0" destOrd="0" presId="urn:microsoft.com/office/officeart/2005/8/layout/hierarchy3"/>
    <dgm:cxn modelId="{8848F71B-FBD7-4F44-B30B-22EC1E945EC0}" srcId="{03D7180B-7C83-4BAF-8D43-D360CF140057}" destId="{15576C39-FF0C-448F-9F13-39DC94EC69B3}" srcOrd="2" destOrd="0" parTransId="{EF874104-0156-4A81-A62B-F28AE20C4C28}" sibTransId="{435E46D6-FE51-4CFC-8B48-D6249C695E0D}"/>
    <dgm:cxn modelId="{5D78E21C-6920-4EC1-AFE4-FBA5702C0982}" type="presOf" srcId="{632B1DE9-4FEA-4EC9-A7A8-2CC2BFA1619F}" destId="{BD782D61-0495-46B5-A907-51E808444CD5}" srcOrd="0" destOrd="0" presId="urn:microsoft.com/office/officeart/2005/8/layout/hierarchy3"/>
    <dgm:cxn modelId="{6E054B21-1AA3-40C2-A1C2-78624A5B2823}" type="presOf" srcId="{530D3095-19CE-4A11-8C18-B1E7B3F0B720}" destId="{BF0D98C0-058F-4D7E-B264-DF5DE4FDE40E}" srcOrd="0" destOrd="0" presId="urn:microsoft.com/office/officeart/2005/8/layout/hierarchy3"/>
    <dgm:cxn modelId="{8A0A0F2A-E0C4-4C22-9439-B8C41579F48A}" type="presOf" srcId="{760A9CF8-533E-473C-A420-8DA07CEED89E}" destId="{7FE275F4-8BBF-4BC4-98E3-2A1A9C72D3B5}" srcOrd="0" destOrd="0" presId="urn:microsoft.com/office/officeart/2005/8/layout/hierarchy3"/>
    <dgm:cxn modelId="{DD1DB92A-65AB-4CD1-ACC4-61B21BB9BCD7}" srcId="{38A82CA4-705A-4A79-A5BF-3B745B23E5FA}" destId="{40561D04-04E7-4EB2-B4B8-9321BAA60993}" srcOrd="0" destOrd="0" parTransId="{2763EF25-F278-4B2E-89C2-9A31A1DA6FF3}" sibTransId="{1C6EDCBC-792B-4D03-A988-CD08D5E88F5E}"/>
    <dgm:cxn modelId="{8F57FB2B-221B-47EC-A2E6-1A78C9947354}" srcId="{760A9CF8-533E-473C-A420-8DA07CEED89E}" destId="{FC45527F-BA34-447D-A57E-EE9F7D3E3E8C}" srcOrd="1" destOrd="0" parTransId="{3D98DFDC-12F7-4691-9EBC-C93ED7760035}" sibTransId="{C296C4BC-D428-4F0B-BBAA-C5CC8312CF5C}"/>
    <dgm:cxn modelId="{06CC582C-8C97-4911-9E78-9F4C5B0DBCDB}" type="presOf" srcId="{3D98DFDC-12F7-4691-9EBC-C93ED7760035}" destId="{0AF15DD2-3CA7-4793-B4FB-F8E44C6B69D7}" srcOrd="0" destOrd="0" presId="urn:microsoft.com/office/officeart/2005/8/layout/hierarchy3"/>
    <dgm:cxn modelId="{FC122A32-3CDF-491D-A4E8-086AB616A040}" srcId="{38A82CA4-705A-4A79-A5BF-3B745B23E5FA}" destId="{61C153D7-4187-42E8-92D4-797F8F65713A}" srcOrd="2" destOrd="0" parTransId="{E8650582-8AAA-4806-801A-CE5E71AA6A76}" sibTransId="{9E65E7B5-587D-4019-B355-AC103C18DA7E}"/>
    <dgm:cxn modelId="{6E76BD36-F640-4E7C-B6F6-6E875C4B16CD}" type="presOf" srcId="{CE646FE3-84EE-463E-BF10-6F0D20DD311B}" destId="{2B5BFC0B-08BC-4C32-808F-2B7772C00632}" srcOrd="0" destOrd="0" presId="urn:microsoft.com/office/officeart/2005/8/layout/hierarchy3"/>
    <dgm:cxn modelId="{647F673A-E01F-4413-A14D-90520CE5E633}" type="presOf" srcId="{D36A6CF9-66A8-4E64-B152-AA7D7E232A8A}" destId="{0391AE13-86C6-4A67-9115-512F3494585A}" srcOrd="0" destOrd="0" presId="urn:microsoft.com/office/officeart/2005/8/layout/hierarchy3"/>
    <dgm:cxn modelId="{FC64725B-0D2A-40B4-A384-2DD1DFCD475B}" type="presOf" srcId="{FDD03C7C-11FE-44D8-A3F6-AC5ADFBE4F0D}" destId="{A131EDDC-904F-4F65-8837-728330923D61}" srcOrd="0" destOrd="0" presId="urn:microsoft.com/office/officeart/2005/8/layout/hierarchy3"/>
    <dgm:cxn modelId="{5991565F-0AAC-447F-A965-736B54EB471A}" type="presOf" srcId="{F75E7C04-DE15-4D4D-95CF-4270FE787DBF}" destId="{61974CAA-A239-423E-B343-171075863162}" srcOrd="1" destOrd="0" presId="urn:microsoft.com/office/officeart/2005/8/layout/hierarchy3"/>
    <dgm:cxn modelId="{A6431961-4F3B-4C8F-8E58-C1D15CD7CA65}" srcId="{38A82CA4-705A-4A79-A5BF-3B745B23E5FA}" destId="{E3561860-1968-450F-BE34-F36216192668}" srcOrd="3" destOrd="0" parTransId="{CE646FE3-84EE-463E-BF10-6F0D20DD311B}" sibTransId="{67085A2D-D24F-48DF-AC42-4D30FD446018}"/>
    <dgm:cxn modelId="{C1C32E42-8739-42E8-ABDE-36E16C8574CB}" type="presOf" srcId="{36FF2033-B4C9-412E-9823-E3A45EB27CA6}" destId="{C0E3B09A-08D1-4B20-89AD-52B7B8A8FD40}" srcOrd="0" destOrd="0" presId="urn:microsoft.com/office/officeart/2005/8/layout/hierarchy3"/>
    <dgm:cxn modelId="{583EB462-8834-4F00-BCCA-2F3EB9D7A1AB}" type="presOf" srcId="{03D7180B-7C83-4BAF-8D43-D360CF140057}" destId="{4A9C1178-8850-4B45-A0A2-D82CE821427E}" srcOrd="0" destOrd="0" presId="urn:microsoft.com/office/officeart/2005/8/layout/hierarchy3"/>
    <dgm:cxn modelId="{6BAAA043-1281-4D42-BC26-8D686844F30D}" srcId="{03D7180B-7C83-4BAF-8D43-D360CF140057}" destId="{6D145DFE-B043-4A2B-BB48-28B2A2DD3B29}" srcOrd="0" destOrd="0" parTransId="{FDD03C7C-11FE-44D8-A3F6-AC5ADFBE4F0D}" sibTransId="{B6CC0504-EB91-411C-A55F-AD6E81F0AAD0}"/>
    <dgm:cxn modelId="{3E252F49-E4B6-404E-9B33-4BDA1401BBC7}" srcId="{F75E7C04-DE15-4D4D-95CF-4270FE787DBF}" destId="{B893DD16-1986-409B-821E-E54C689C1003}" srcOrd="1" destOrd="0" parTransId="{169BA06E-6F68-46F4-9FC5-EE820F5E84C3}" sibTransId="{F938603B-F622-4DB7-A53E-7EF4A0A91FAD}"/>
    <dgm:cxn modelId="{AA84646A-AD67-44E9-8340-39B3C75D47FA}" type="presOf" srcId="{03D7180B-7C83-4BAF-8D43-D360CF140057}" destId="{1A84B1F8-A7F3-4506-8AF2-C1269A8E80FA}" srcOrd="1" destOrd="0" presId="urn:microsoft.com/office/officeart/2005/8/layout/hierarchy3"/>
    <dgm:cxn modelId="{A0138E4B-FDC8-43D7-ACB6-AE462A566EF3}" type="presOf" srcId="{15576C39-FF0C-448F-9F13-39DC94EC69B3}" destId="{16F5DD83-A351-4322-A252-8F2919D7AF70}" srcOrd="0" destOrd="0" presId="urn:microsoft.com/office/officeart/2005/8/layout/hierarchy3"/>
    <dgm:cxn modelId="{3C6F546D-B0C9-4BA2-B566-41F404DEB4A6}" type="presOf" srcId="{6D145DFE-B043-4A2B-BB48-28B2A2DD3B29}" destId="{2FF7F62B-2813-4F70-BA9F-5BB02ED29C7C}" srcOrd="0" destOrd="0" presId="urn:microsoft.com/office/officeart/2005/8/layout/hierarchy3"/>
    <dgm:cxn modelId="{52EEC94F-E5D0-4D4D-BF29-6A274514FE0E}" type="presOf" srcId="{760A9CF8-533E-473C-A420-8DA07CEED89E}" destId="{62DB2EFE-3DAC-4EB6-A0D6-CAA04C697C2C}" srcOrd="1" destOrd="0" presId="urn:microsoft.com/office/officeart/2005/8/layout/hierarchy3"/>
    <dgm:cxn modelId="{8E4B1050-B87E-4C5F-8897-0CA3B61CB92D}" srcId="{F75E7C04-DE15-4D4D-95CF-4270FE787DBF}" destId="{632B1DE9-4FEA-4EC9-A7A8-2CC2BFA1619F}" srcOrd="0" destOrd="0" parTransId="{D36A6CF9-66A8-4E64-B152-AA7D7E232A8A}" sibTransId="{899C57B6-7218-456B-82AA-8850CD91F754}"/>
    <dgm:cxn modelId="{250C2D70-6892-4A02-8D50-49F2AE78E7FF}" type="presOf" srcId="{169BA06E-6F68-46F4-9FC5-EE820F5E84C3}" destId="{A723C8A5-BE91-40CD-8439-91B844F459A7}" srcOrd="0" destOrd="0" presId="urn:microsoft.com/office/officeart/2005/8/layout/hierarchy3"/>
    <dgm:cxn modelId="{FB824B76-922A-4611-B34E-9B97D3CF3547}" type="presOf" srcId="{38A82CA4-705A-4A79-A5BF-3B745B23E5FA}" destId="{803CA08F-506F-4701-9650-54D74D5270BF}" srcOrd="1" destOrd="0" presId="urn:microsoft.com/office/officeart/2005/8/layout/hierarchy3"/>
    <dgm:cxn modelId="{427AA759-3A6F-4F93-B72D-CFFCE60DD62D}" type="presOf" srcId="{FC45527F-BA34-447D-A57E-EE9F7D3E3E8C}" destId="{143D1C83-1268-4F60-979B-ED8794F86600}" srcOrd="0" destOrd="0" presId="urn:microsoft.com/office/officeart/2005/8/layout/hierarchy3"/>
    <dgm:cxn modelId="{BF16297E-92F2-4631-A74E-8E658D3B2CA1}" type="presOf" srcId="{99DAAE6B-A95B-4EA8-8A22-7E8B22EF565F}" destId="{EE668119-2608-4DBD-AFC0-525949B45F63}" srcOrd="0" destOrd="0" presId="urn:microsoft.com/office/officeart/2005/8/layout/hierarchy3"/>
    <dgm:cxn modelId="{65F83882-4437-4EB2-ADE7-6F587ACE16A0}" type="presOf" srcId="{91C05284-DBB5-4901-A9D0-DC84D90DDE85}" destId="{B8EA98AD-ED00-4FAC-8B94-A4BEAA8427D5}" srcOrd="0" destOrd="0" presId="urn:microsoft.com/office/officeart/2005/8/layout/hierarchy3"/>
    <dgm:cxn modelId="{5EF24C84-93A2-43FE-B3DF-01DB90DD8F29}" type="presOf" srcId="{D0417B10-C2B6-4432-B96A-7E99593A80CC}" destId="{FDFF0E81-AD31-4669-90CC-D6E581410610}" srcOrd="0" destOrd="0" presId="urn:microsoft.com/office/officeart/2005/8/layout/hierarchy3"/>
    <dgm:cxn modelId="{59630C8B-BFF4-4AA7-BED7-5174C34DCB08}" srcId="{760A9CF8-533E-473C-A420-8DA07CEED89E}" destId="{36FF2033-B4C9-412E-9823-E3A45EB27CA6}" srcOrd="0" destOrd="0" parTransId="{BA70B3D2-2E5B-4E9D-8625-A6EA372CC9A1}" sibTransId="{5D9B243D-3CE1-42BC-82D1-EB3BEBC48AC9}"/>
    <dgm:cxn modelId="{30B41A92-5BAA-45AC-A839-634F279882BF}" srcId="{38A82CA4-705A-4A79-A5BF-3B745B23E5FA}" destId="{4636AB31-BE4D-4F86-AAE2-78814C780550}" srcOrd="1" destOrd="0" parTransId="{0B8E28B4-C2AB-40CA-97C1-64EFD4435335}" sibTransId="{66D660BB-3802-4A7E-B49E-C0729A111469}"/>
    <dgm:cxn modelId="{CDCC6F93-ED67-42C8-9642-5E2EBEC48E1B}" srcId="{03D7180B-7C83-4BAF-8D43-D360CF140057}" destId="{99DAAE6B-A95B-4EA8-8A22-7E8B22EF565F}" srcOrd="1" destOrd="0" parTransId="{530D3095-19CE-4A11-8C18-B1E7B3F0B720}" sibTransId="{CA0CCE04-3A5F-4F11-860C-B095EE59E14D}"/>
    <dgm:cxn modelId="{483ACC94-159C-4DED-ACD6-96CC26D614F7}" srcId="{03D7180B-7C83-4BAF-8D43-D360CF140057}" destId="{1742E100-1BCC-4DBA-B37B-C5F340D3BAB0}" srcOrd="5" destOrd="0" parTransId="{F19383CD-A501-4EC2-9337-E62FECF5F7C9}" sibTransId="{AC100BAB-2639-4D9B-A7F4-E765735BC29C}"/>
    <dgm:cxn modelId="{77E11195-5063-4851-8D69-4EE332368749}" srcId="{12828B3D-A20B-4511-81E6-D81AFA04A477}" destId="{03D7180B-7C83-4BAF-8D43-D360CF140057}" srcOrd="2" destOrd="0" parTransId="{B22007DC-41D3-47DC-A51E-6ED0037AC3B7}" sibTransId="{497882CE-7F64-4F81-8009-99F71C0FA1D7}"/>
    <dgm:cxn modelId="{0B1E3E9D-4787-43DC-9A14-A97F8242C515}" type="presOf" srcId="{334CEAB9-8625-424C-9337-84C14EDD158F}" destId="{9E22CA0A-F61B-48E4-A0E9-24B962CBF63D}" srcOrd="0" destOrd="0" presId="urn:microsoft.com/office/officeart/2005/8/layout/hierarchy3"/>
    <dgm:cxn modelId="{9C13179F-D675-453A-8068-898497B1F390}" type="presOf" srcId="{EF874104-0156-4A81-A62B-F28AE20C4C28}" destId="{862C892B-7F39-4566-9EC9-3F969C6A4739}" srcOrd="0" destOrd="0" presId="urn:microsoft.com/office/officeart/2005/8/layout/hierarchy3"/>
    <dgm:cxn modelId="{8908F9A1-330D-4924-A86F-B52FF12858B6}" type="presOf" srcId="{0B8E28B4-C2AB-40CA-97C1-64EFD4435335}" destId="{A66890AF-4070-4BFC-8399-77853B367722}" srcOrd="0" destOrd="0" presId="urn:microsoft.com/office/officeart/2005/8/layout/hierarchy3"/>
    <dgm:cxn modelId="{BB1BAEA5-0266-4DEB-B940-A80F38F51C0C}" type="presOf" srcId="{6C9D302C-6963-45E2-B7C7-E2642A0E2DF7}" destId="{583886DF-BDFD-48BF-B3F2-0ABC38AC6A38}" srcOrd="0" destOrd="0" presId="urn:microsoft.com/office/officeart/2005/8/layout/hierarchy3"/>
    <dgm:cxn modelId="{C8B28AA8-5196-42B5-AAF4-F516F5F33673}" type="presOf" srcId="{C9385AA0-BE18-489E-A52D-00600890D65C}" destId="{382EACF4-CA00-4268-A587-B491B35431B9}" srcOrd="0" destOrd="0" presId="urn:microsoft.com/office/officeart/2005/8/layout/hierarchy3"/>
    <dgm:cxn modelId="{9A3D22A9-1DAD-4DDE-ACF6-B239058B5C67}" srcId="{0ECB5A67-7D80-4CB3-9B46-51767775A335}" destId="{A46A7296-391A-4A9D-A634-4840E0D78D2C}" srcOrd="0" destOrd="0" parTransId="{F2DD7416-7DE6-4BDD-9EEC-E183AD49990C}" sibTransId="{F75A00B6-43C2-45A2-A0B2-7295CC00F5ED}"/>
    <dgm:cxn modelId="{1833EFA9-D584-4869-9BD0-BDFE71651130}" srcId="{12828B3D-A20B-4511-81E6-D81AFA04A477}" destId="{F75E7C04-DE15-4D4D-95CF-4270FE787DBF}" srcOrd="1" destOrd="0" parTransId="{D6B67450-27E1-40BA-9355-218A29CE9EA6}" sibTransId="{F9B61C89-5A07-42BB-8847-7ACB2DE2E2A0}"/>
    <dgm:cxn modelId="{72A504AB-810E-4EA2-BD03-A3A135ACFE6C}" srcId="{03D7180B-7C83-4BAF-8D43-D360CF140057}" destId="{18EDED97-476C-4A69-A2B5-3BD1489942E5}" srcOrd="3" destOrd="0" parTransId="{D4D6F892-65B7-4069-975E-6D9DBFCE1F40}" sibTransId="{8E20AB9B-2C2C-4CA7-94EF-FB8B46700085}"/>
    <dgm:cxn modelId="{CA151FB1-93D5-424C-A6A7-A751C4B30187}" type="presOf" srcId="{F2DD7416-7DE6-4BDD-9EEC-E183AD49990C}" destId="{AD597164-AC76-4E3B-82DA-39681D510ABE}" srcOrd="0" destOrd="0" presId="urn:microsoft.com/office/officeart/2005/8/layout/hierarchy3"/>
    <dgm:cxn modelId="{9AE83BB2-19AC-467C-B31C-AAE258BBA06D}" type="presOf" srcId="{BA70B3D2-2E5B-4E9D-8625-A6EA372CC9A1}" destId="{D7CC543B-4502-406F-B6A9-BFE851FC0F6D}" srcOrd="0" destOrd="0" presId="urn:microsoft.com/office/officeart/2005/8/layout/hierarchy3"/>
    <dgm:cxn modelId="{A8A14BBD-DDE8-4109-AEA5-A17B66D47433}" type="presOf" srcId="{4636AB31-BE4D-4F86-AAE2-78814C780550}" destId="{9EDE0806-AE78-44E2-9403-350398DB6E0E}" srcOrd="0" destOrd="0" presId="urn:microsoft.com/office/officeart/2005/8/layout/hierarchy3"/>
    <dgm:cxn modelId="{F74EFEBE-E5FE-4BA2-9418-1D445410EF4E}" srcId="{0ECB5A67-7D80-4CB3-9B46-51767775A335}" destId="{97E88C68-65FD-47D2-87AE-51D4D6D8EEAA}" srcOrd="2" destOrd="0" parTransId="{334CEAB9-8625-424C-9337-84C14EDD158F}" sibTransId="{A1D685E3-CC5E-4AD6-AC72-0155F252CAB4}"/>
    <dgm:cxn modelId="{22713AC1-3B1F-4017-8946-7BB3E3032F04}" srcId="{03D7180B-7C83-4BAF-8D43-D360CF140057}" destId="{6C9D302C-6963-45E2-B7C7-E2642A0E2DF7}" srcOrd="4" destOrd="0" parTransId="{469AE3F8-6C30-43F7-BD6E-927761A71844}" sibTransId="{83F7BC05-382A-4C67-8C1A-F5D3A7429F96}"/>
    <dgm:cxn modelId="{4818F7CA-97C4-48E6-9923-4BF017421B33}" type="presOf" srcId="{1742E100-1BCC-4DBA-B37B-C5F340D3BAB0}" destId="{018C42B0-6049-46ED-A704-59A289F149BD}" srcOrd="0" destOrd="0" presId="urn:microsoft.com/office/officeart/2005/8/layout/hierarchy3"/>
    <dgm:cxn modelId="{4F7B6ED4-8C5A-43D6-A04D-2B9D29CAA114}" type="presOf" srcId="{38A82CA4-705A-4A79-A5BF-3B745B23E5FA}" destId="{4604DC48-A660-4C34-BC96-8914CF4CEF68}" srcOrd="0" destOrd="0" presId="urn:microsoft.com/office/officeart/2005/8/layout/hierarchy3"/>
    <dgm:cxn modelId="{B9B718DA-EA6A-4116-8F8B-D39E03A03473}" type="presOf" srcId="{A46A7296-391A-4A9D-A634-4840E0D78D2C}" destId="{F812CD9E-0DB0-44A6-A341-0AB205161CAA}" srcOrd="0" destOrd="0" presId="urn:microsoft.com/office/officeart/2005/8/layout/hierarchy3"/>
    <dgm:cxn modelId="{00CEA1DB-9803-468C-8604-46C9D8627FDA}" srcId="{12828B3D-A20B-4511-81E6-D81AFA04A477}" destId="{38A82CA4-705A-4A79-A5BF-3B745B23E5FA}" srcOrd="0" destOrd="0" parTransId="{FD80F216-4B0B-4989-87F9-14727412C504}" sibTransId="{D63053BB-B8CB-4B90-A7DE-166D90E0511D}"/>
    <dgm:cxn modelId="{2CAC39E2-4724-46E2-B6E1-CD88B3A66F96}" type="presOf" srcId="{469AE3F8-6C30-43F7-BD6E-927761A71844}" destId="{4B41DCC1-2154-4F93-8FE6-CB88920AA490}" srcOrd="0" destOrd="0" presId="urn:microsoft.com/office/officeart/2005/8/layout/hierarchy3"/>
    <dgm:cxn modelId="{D1B826E3-FBEE-4B38-8366-8E8B01EFA337}" type="presOf" srcId="{12828B3D-A20B-4511-81E6-D81AFA04A477}" destId="{26BDDFBF-54C3-4785-844B-0217EBF5E732}" srcOrd="0" destOrd="0" presId="urn:microsoft.com/office/officeart/2005/8/layout/hierarchy3"/>
    <dgm:cxn modelId="{3A809BE4-0E57-4836-835A-24D092DACE33}" type="presOf" srcId="{18EDED97-476C-4A69-A2B5-3BD1489942E5}" destId="{A71AB2FA-3C72-4D60-BE71-4DE5EBC0669D}" srcOrd="0" destOrd="0" presId="urn:microsoft.com/office/officeart/2005/8/layout/hierarchy3"/>
    <dgm:cxn modelId="{549B7DE6-E210-4E67-BD3D-9D6505A9FD11}" type="presOf" srcId="{D4D6F892-65B7-4069-975E-6D9DBFCE1F40}" destId="{7967A9E9-EAB6-4D12-9884-F8FD487ACEE4}" srcOrd="0" destOrd="0" presId="urn:microsoft.com/office/officeart/2005/8/layout/hierarchy3"/>
    <dgm:cxn modelId="{8654D2E9-F444-4F10-98E7-91312B2F4603}" type="presOf" srcId="{59394DF5-7A9A-4DD3-B936-BA7E5C98EEC5}" destId="{CC9EB900-01B2-47F4-82CB-196033B4D1D9}" srcOrd="0" destOrd="0" presId="urn:microsoft.com/office/officeart/2005/8/layout/hierarchy3"/>
    <dgm:cxn modelId="{A3989FEA-64C0-43C8-91DA-21162D82D4DF}" srcId="{0ECB5A67-7D80-4CB3-9B46-51767775A335}" destId="{59394DF5-7A9A-4DD3-B936-BA7E5C98EEC5}" srcOrd="3" destOrd="0" parTransId="{C9385AA0-BE18-489E-A52D-00600890D65C}" sibTransId="{4607CE97-26CA-4FE8-AEB3-E985C11F43E4}"/>
    <dgm:cxn modelId="{D12EA1EE-390C-4424-8251-5E5C5D493018}" srcId="{12828B3D-A20B-4511-81E6-D81AFA04A477}" destId="{760A9CF8-533E-473C-A420-8DA07CEED89E}" srcOrd="4" destOrd="0" parTransId="{8B293C68-06AA-4A85-9650-1651DFF84E11}" sibTransId="{05EEF45A-94F9-43E2-A8F9-B5FEC53DFCBC}"/>
    <dgm:cxn modelId="{2A14AFF3-65C4-4153-9622-2AA7EDC9E38F}" type="presOf" srcId="{0ECB5A67-7D80-4CB3-9B46-51767775A335}" destId="{DDF02250-730B-4CAE-ADF4-D86270A3ECC4}" srcOrd="0" destOrd="0" presId="urn:microsoft.com/office/officeart/2005/8/layout/hierarchy3"/>
    <dgm:cxn modelId="{41A9F7F4-C43A-4C50-8138-4D41B08EAA9B}" type="presOf" srcId="{61C153D7-4187-42E8-92D4-797F8F65713A}" destId="{151FBC60-FE28-4763-8825-6E4A6BDC37D4}" srcOrd="0" destOrd="0" presId="urn:microsoft.com/office/officeart/2005/8/layout/hierarchy3"/>
    <dgm:cxn modelId="{9B40CFF5-AA19-40D9-A578-2EEE4FF29A9F}" type="presOf" srcId="{97E88C68-65FD-47D2-87AE-51D4D6D8EEAA}" destId="{1C1223C0-C089-4ABA-B356-4E29ED4BA50B}" srcOrd="0" destOrd="0" presId="urn:microsoft.com/office/officeart/2005/8/layout/hierarchy3"/>
    <dgm:cxn modelId="{9AA629F6-C058-4CD8-8DA6-6259FF2F8458}" srcId="{0ECB5A67-7D80-4CB3-9B46-51767775A335}" destId="{91C05284-DBB5-4901-A9D0-DC84D90DDE85}" srcOrd="1" destOrd="0" parTransId="{D0417B10-C2B6-4432-B96A-7E99593A80CC}" sibTransId="{EFD6D396-2909-407D-9BAA-EE7EBDEDF672}"/>
    <dgm:cxn modelId="{09A5A0F7-0EAE-4B50-BB12-DFAEE9712C08}" type="presOf" srcId="{E3561860-1968-450F-BE34-F36216192668}" destId="{E9718324-0A6F-4093-BE6A-EB49F33096E8}" srcOrd="0" destOrd="0" presId="urn:microsoft.com/office/officeart/2005/8/layout/hierarchy3"/>
    <dgm:cxn modelId="{E04C20F9-0B1D-4388-ABAA-B78DEDF4F3CC}" type="presOf" srcId="{40561D04-04E7-4EB2-B4B8-9321BAA60993}" destId="{B5ABA06C-6FC7-46AF-878D-10E3980250E7}" srcOrd="0" destOrd="0" presId="urn:microsoft.com/office/officeart/2005/8/layout/hierarchy3"/>
    <dgm:cxn modelId="{8E4152FE-F594-465C-934D-9E4C2A0EE812}" type="presOf" srcId="{2763EF25-F278-4B2E-89C2-9A31A1DA6FF3}" destId="{4F1880E0-47F1-480B-B390-0CD2916A1D99}" srcOrd="0" destOrd="0" presId="urn:microsoft.com/office/officeart/2005/8/layout/hierarchy3"/>
    <dgm:cxn modelId="{89C014FF-2C7E-4601-BCBD-A1510AEDDEE5}" type="presOf" srcId="{F19383CD-A501-4EC2-9337-E62FECF5F7C9}" destId="{6356F823-C522-4BF8-8D9F-B3E6130DE7C4}" srcOrd="0" destOrd="0" presId="urn:microsoft.com/office/officeart/2005/8/layout/hierarchy3"/>
    <dgm:cxn modelId="{E8CE1F6A-8E29-4529-ACDB-C0CCDE13234B}" type="presParOf" srcId="{26BDDFBF-54C3-4785-844B-0217EBF5E732}" destId="{09B4213B-7275-4BAD-9461-51874FAE9F6C}" srcOrd="0" destOrd="0" presId="urn:microsoft.com/office/officeart/2005/8/layout/hierarchy3"/>
    <dgm:cxn modelId="{6467C191-6631-41BF-8D16-6426FF4FF46E}" type="presParOf" srcId="{09B4213B-7275-4BAD-9461-51874FAE9F6C}" destId="{338BFFB5-6CC2-4B98-B062-4811FD190702}" srcOrd="0" destOrd="0" presId="urn:microsoft.com/office/officeart/2005/8/layout/hierarchy3"/>
    <dgm:cxn modelId="{D3719209-19DF-46B0-9309-8DE4D8C0C8A0}" type="presParOf" srcId="{338BFFB5-6CC2-4B98-B062-4811FD190702}" destId="{4604DC48-A660-4C34-BC96-8914CF4CEF68}" srcOrd="0" destOrd="0" presId="urn:microsoft.com/office/officeart/2005/8/layout/hierarchy3"/>
    <dgm:cxn modelId="{7C9BD15A-A651-4A8E-AE8D-F448FABFDA00}" type="presParOf" srcId="{338BFFB5-6CC2-4B98-B062-4811FD190702}" destId="{803CA08F-506F-4701-9650-54D74D5270BF}" srcOrd="1" destOrd="0" presId="urn:microsoft.com/office/officeart/2005/8/layout/hierarchy3"/>
    <dgm:cxn modelId="{DD23D835-DF59-489A-BA85-337F2A503825}" type="presParOf" srcId="{09B4213B-7275-4BAD-9461-51874FAE9F6C}" destId="{4FC80313-68AF-4EAB-BF34-83A11D5C872C}" srcOrd="1" destOrd="0" presId="urn:microsoft.com/office/officeart/2005/8/layout/hierarchy3"/>
    <dgm:cxn modelId="{0A02F6AC-6356-4634-8C40-646CBEF9A8C9}" type="presParOf" srcId="{4FC80313-68AF-4EAB-BF34-83A11D5C872C}" destId="{4F1880E0-47F1-480B-B390-0CD2916A1D99}" srcOrd="0" destOrd="0" presId="urn:microsoft.com/office/officeart/2005/8/layout/hierarchy3"/>
    <dgm:cxn modelId="{00497B32-2E72-4967-8985-0F2A1151EED7}" type="presParOf" srcId="{4FC80313-68AF-4EAB-BF34-83A11D5C872C}" destId="{B5ABA06C-6FC7-46AF-878D-10E3980250E7}" srcOrd="1" destOrd="0" presId="urn:microsoft.com/office/officeart/2005/8/layout/hierarchy3"/>
    <dgm:cxn modelId="{AEA3A886-8AD7-4125-98BE-51908350A39A}" type="presParOf" srcId="{4FC80313-68AF-4EAB-BF34-83A11D5C872C}" destId="{A66890AF-4070-4BFC-8399-77853B367722}" srcOrd="2" destOrd="0" presId="urn:microsoft.com/office/officeart/2005/8/layout/hierarchy3"/>
    <dgm:cxn modelId="{B0C11B32-AF14-42DB-A503-89755BE31FC7}" type="presParOf" srcId="{4FC80313-68AF-4EAB-BF34-83A11D5C872C}" destId="{9EDE0806-AE78-44E2-9403-350398DB6E0E}" srcOrd="3" destOrd="0" presId="urn:microsoft.com/office/officeart/2005/8/layout/hierarchy3"/>
    <dgm:cxn modelId="{C2109AA3-B3F5-4208-A524-507DB74B1ABE}" type="presParOf" srcId="{4FC80313-68AF-4EAB-BF34-83A11D5C872C}" destId="{E5F8A3B7-577D-4ED2-888E-16E6253960B9}" srcOrd="4" destOrd="0" presId="urn:microsoft.com/office/officeart/2005/8/layout/hierarchy3"/>
    <dgm:cxn modelId="{AE8DB42C-294F-4F10-A149-709FDD2EC5B7}" type="presParOf" srcId="{4FC80313-68AF-4EAB-BF34-83A11D5C872C}" destId="{151FBC60-FE28-4763-8825-6E4A6BDC37D4}" srcOrd="5" destOrd="0" presId="urn:microsoft.com/office/officeart/2005/8/layout/hierarchy3"/>
    <dgm:cxn modelId="{3DED6891-D32A-4D5A-8F1A-0A85462F6A32}" type="presParOf" srcId="{4FC80313-68AF-4EAB-BF34-83A11D5C872C}" destId="{2B5BFC0B-08BC-4C32-808F-2B7772C00632}" srcOrd="6" destOrd="0" presId="urn:microsoft.com/office/officeart/2005/8/layout/hierarchy3"/>
    <dgm:cxn modelId="{35E6FE46-9FB4-4981-95EA-E78DECA8BC41}" type="presParOf" srcId="{4FC80313-68AF-4EAB-BF34-83A11D5C872C}" destId="{E9718324-0A6F-4093-BE6A-EB49F33096E8}" srcOrd="7" destOrd="0" presId="urn:microsoft.com/office/officeart/2005/8/layout/hierarchy3"/>
    <dgm:cxn modelId="{BB0B6FA8-2BB4-4F54-AC95-57DB1DDB2017}" type="presParOf" srcId="{26BDDFBF-54C3-4785-844B-0217EBF5E732}" destId="{39759F8D-ABBD-459E-8950-736951E493FD}" srcOrd="1" destOrd="0" presId="urn:microsoft.com/office/officeart/2005/8/layout/hierarchy3"/>
    <dgm:cxn modelId="{23C558AF-4F4E-47F9-B30B-FE4B151C87BF}" type="presParOf" srcId="{39759F8D-ABBD-459E-8950-736951E493FD}" destId="{C45D7DF8-C101-48F5-A081-9FC7AC022F35}" srcOrd="0" destOrd="0" presId="urn:microsoft.com/office/officeart/2005/8/layout/hierarchy3"/>
    <dgm:cxn modelId="{DA3EC100-9FD1-452E-9AA9-8A81BA43871B}" type="presParOf" srcId="{C45D7DF8-C101-48F5-A081-9FC7AC022F35}" destId="{748F5FB5-EC39-4498-B7B2-7EE997380C17}" srcOrd="0" destOrd="0" presId="urn:microsoft.com/office/officeart/2005/8/layout/hierarchy3"/>
    <dgm:cxn modelId="{0F0D8EB3-AE45-41A4-9075-50B22D678719}" type="presParOf" srcId="{C45D7DF8-C101-48F5-A081-9FC7AC022F35}" destId="{61974CAA-A239-423E-B343-171075863162}" srcOrd="1" destOrd="0" presId="urn:microsoft.com/office/officeart/2005/8/layout/hierarchy3"/>
    <dgm:cxn modelId="{4E0CF2B3-F942-4E54-BE32-8BCD1DAD0C80}" type="presParOf" srcId="{39759F8D-ABBD-459E-8950-736951E493FD}" destId="{DFA4FBBC-458D-4A38-807B-602206BE8B6E}" srcOrd="1" destOrd="0" presId="urn:microsoft.com/office/officeart/2005/8/layout/hierarchy3"/>
    <dgm:cxn modelId="{86504B64-26FD-42C9-9BBD-06B605DF0B49}" type="presParOf" srcId="{DFA4FBBC-458D-4A38-807B-602206BE8B6E}" destId="{0391AE13-86C6-4A67-9115-512F3494585A}" srcOrd="0" destOrd="0" presId="urn:microsoft.com/office/officeart/2005/8/layout/hierarchy3"/>
    <dgm:cxn modelId="{272DF8E4-CAE8-4747-AF0C-AE6ED6207406}" type="presParOf" srcId="{DFA4FBBC-458D-4A38-807B-602206BE8B6E}" destId="{BD782D61-0495-46B5-A907-51E808444CD5}" srcOrd="1" destOrd="0" presId="urn:microsoft.com/office/officeart/2005/8/layout/hierarchy3"/>
    <dgm:cxn modelId="{06BDAFF8-68C4-4C0F-A51E-EC27B8B7CDA6}" type="presParOf" srcId="{DFA4FBBC-458D-4A38-807B-602206BE8B6E}" destId="{A723C8A5-BE91-40CD-8439-91B844F459A7}" srcOrd="2" destOrd="0" presId="urn:microsoft.com/office/officeart/2005/8/layout/hierarchy3"/>
    <dgm:cxn modelId="{9ABA230F-7CD7-4642-BB01-444FCF9FF617}" type="presParOf" srcId="{DFA4FBBC-458D-4A38-807B-602206BE8B6E}" destId="{EB1079E2-B834-4FA7-AE28-1690F7682CAA}" srcOrd="3" destOrd="0" presId="urn:microsoft.com/office/officeart/2005/8/layout/hierarchy3"/>
    <dgm:cxn modelId="{B7B68886-056E-4CB7-BDE8-771397D7380C}" type="presParOf" srcId="{26BDDFBF-54C3-4785-844B-0217EBF5E732}" destId="{53486B2A-EE7B-48E1-ABF2-BDE23991FDE2}" srcOrd="2" destOrd="0" presId="urn:microsoft.com/office/officeart/2005/8/layout/hierarchy3"/>
    <dgm:cxn modelId="{B73C96B8-9EF0-4522-AFFD-B9165FC625C4}" type="presParOf" srcId="{53486B2A-EE7B-48E1-ABF2-BDE23991FDE2}" destId="{2BD5DE99-395E-4FB3-A24B-08FB41C39517}" srcOrd="0" destOrd="0" presId="urn:microsoft.com/office/officeart/2005/8/layout/hierarchy3"/>
    <dgm:cxn modelId="{9B611779-871A-414C-ADB5-FD31309DB0BF}" type="presParOf" srcId="{2BD5DE99-395E-4FB3-A24B-08FB41C39517}" destId="{4A9C1178-8850-4B45-A0A2-D82CE821427E}" srcOrd="0" destOrd="0" presId="urn:microsoft.com/office/officeart/2005/8/layout/hierarchy3"/>
    <dgm:cxn modelId="{82C77619-B6C7-4B8E-B154-85608F817DF3}" type="presParOf" srcId="{2BD5DE99-395E-4FB3-A24B-08FB41C39517}" destId="{1A84B1F8-A7F3-4506-8AF2-C1269A8E80FA}" srcOrd="1" destOrd="0" presId="urn:microsoft.com/office/officeart/2005/8/layout/hierarchy3"/>
    <dgm:cxn modelId="{3ABBE837-92D1-46B1-89DD-E82116BA6E71}" type="presParOf" srcId="{53486B2A-EE7B-48E1-ABF2-BDE23991FDE2}" destId="{F36E0CE5-2582-46AA-8648-375964194E1E}" srcOrd="1" destOrd="0" presId="urn:microsoft.com/office/officeart/2005/8/layout/hierarchy3"/>
    <dgm:cxn modelId="{35BF99AE-FD28-4521-8038-342307688CC7}" type="presParOf" srcId="{F36E0CE5-2582-46AA-8648-375964194E1E}" destId="{A131EDDC-904F-4F65-8837-728330923D61}" srcOrd="0" destOrd="0" presId="urn:microsoft.com/office/officeart/2005/8/layout/hierarchy3"/>
    <dgm:cxn modelId="{14698E03-E4BA-4C94-A169-EBB9A2CE1C05}" type="presParOf" srcId="{F36E0CE5-2582-46AA-8648-375964194E1E}" destId="{2FF7F62B-2813-4F70-BA9F-5BB02ED29C7C}" srcOrd="1" destOrd="0" presId="urn:microsoft.com/office/officeart/2005/8/layout/hierarchy3"/>
    <dgm:cxn modelId="{37DD7D7F-E7AC-4230-9746-E468EC9F56D1}" type="presParOf" srcId="{F36E0CE5-2582-46AA-8648-375964194E1E}" destId="{BF0D98C0-058F-4D7E-B264-DF5DE4FDE40E}" srcOrd="2" destOrd="0" presId="urn:microsoft.com/office/officeart/2005/8/layout/hierarchy3"/>
    <dgm:cxn modelId="{EC65E5BD-250F-46B0-8EF1-76D0123328D7}" type="presParOf" srcId="{F36E0CE5-2582-46AA-8648-375964194E1E}" destId="{EE668119-2608-4DBD-AFC0-525949B45F63}" srcOrd="3" destOrd="0" presId="urn:microsoft.com/office/officeart/2005/8/layout/hierarchy3"/>
    <dgm:cxn modelId="{D4713A84-0FE6-4DE4-82BF-08FCD78C5B38}" type="presParOf" srcId="{F36E0CE5-2582-46AA-8648-375964194E1E}" destId="{862C892B-7F39-4566-9EC9-3F969C6A4739}" srcOrd="4" destOrd="0" presId="urn:microsoft.com/office/officeart/2005/8/layout/hierarchy3"/>
    <dgm:cxn modelId="{ABCE2364-8A7E-4432-B7A1-B6EEB064EA33}" type="presParOf" srcId="{F36E0CE5-2582-46AA-8648-375964194E1E}" destId="{16F5DD83-A351-4322-A252-8F2919D7AF70}" srcOrd="5" destOrd="0" presId="urn:microsoft.com/office/officeart/2005/8/layout/hierarchy3"/>
    <dgm:cxn modelId="{6B54D31A-0170-4A04-B7F1-BE389260AC5A}" type="presParOf" srcId="{F36E0CE5-2582-46AA-8648-375964194E1E}" destId="{7967A9E9-EAB6-4D12-9884-F8FD487ACEE4}" srcOrd="6" destOrd="0" presId="urn:microsoft.com/office/officeart/2005/8/layout/hierarchy3"/>
    <dgm:cxn modelId="{7B3AFEEA-0C3F-4F95-8049-E70E53A7D546}" type="presParOf" srcId="{F36E0CE5-2582-46AA-8648-375964194E1E}" destId="{A71AB2FA-3C72-4D60-BE71-4DE5EBC0669D}" srcOrd="7" destOrd="0" presId="urn:microsoft.com/office/officeart/2005/8/layout/hierarchy3"/>
    <dgm:cxn modelId="{FD2CA62C-7034-4792-B3EE-A1853DCAB08D}" type="presParOf" srcId="{F36E0CE5-2582-46AA-8648-375964194E1E}" destId="{4B41DCC1-2154-4F93-8FE6-CB88920AA490}" srcOrd="8" destOrd="0" presId="urn:microsoft.com/office/officeart/2005/8/layout/hierarchy3"/>
    <dgm:cxn modelId="{A233FC8E-DB97-467C-BEE4-BD55260D3033}" type="presParOf" srcId="{F36E0CE5-2582-46AA-8648-375964194E1E}" destId="{583886DF-BDFD-48BF-B3F2-0ABC38AC6A38}" srcOrd="9" destOrd="0" presId="urn:microsoft.com/office/officeart/2005/8/layout/hierarchy3"/>
    <dgm:cxn modelId="{BEB6E71D-B7F0-4809-81E5-5FE134DA998A}" type="presParOf" srcId="{F36E0CE5-2582-46AA-8648-375964194E1E}" destId="{6356F823-C522-4BF8-8D9F-B3E6130DE7C4}" srcOrd="10" destOrd="0" presId="urn:microsoft.com/office/officeart/2005/8/layout/hierarchy3"/>
    <dgm:cxn modelId="{0E86B14D-3957-449F-853B-099C73289CE6}" type="presParOf" srcId="{F36E0CE5-2582-46AA-8648-375964194E1E}" destId="{018C42B0-6049-46ED-A704-59A289F149BD}" srcOrd="11" destOrd="0" presId="urn:microsoft.com/office/officeart/2005/8/layout/hierarchy3"/>
    <dgm:cxn modelId="{A12B1D27-9620-4384-A944-58CC90A56F68}" type="presParOf" srcId="{26BDDFBF-54C3-4785-844B-0217EBF5E732}" destId="{F6CE05FB-EE63-42BD-A299-6B069DED0E77}" srcOrd="3" destOrd="0" presId="urn:microsoft.com/office/officeart/2005/8/layout/hierarchy3"/>
    <dgm:cxn modelId="{189235D9-D1A1-4C6C-B842-A33FBA7BFE1E}" type="presParOf" srcId="{F6CE05FB-EE63-42BD-A299-6B069DED0E77}" destId="{A79EB256-18C8-409D-917E-2922A1D2EDBD}" srcOrd="0" destOrd="0" presId="urn:microsoft.com/office/officeart/2005/8/layout/hierarchy3"/>
    <dgm:cxn modelId="{B68395D3-C3B7-4D91-9FD9-06F634A21C02}" type="presParOf" srcId="{A79EB256-18C8-409D-917E-2922A1D2EDBD}" destId="{DDF02250-730B-4CAE-ADF4-D86270A3ECC4}" srcOrd="0" destOrd="0" presId="urn:microsoft.com/office/officeart/2005/8/layout/hierarchy3"/>
    <dgm:cxn modelId="{43BED068-E573-46E7-8104-59A1B213431D}" type="presParOf" srcId="{A79EB256-18C8-409D-917E-2922A1D2EDBD}" destId="{DA796A8E-B00E-4184-8283-D9413F4A82D7}" srcOrd="1" destOrd="0" presId="urn:microsoft.com/office/officeart/2005/8/layout/hierarchy3"/>
    <dgm:cxn modelId="{EFC47E36-6EA6-4B6A-A357-B3C17056F8FC}" type="presParOf" srcId="{F6CE05FB-EE63-42BD-A299-6B069DED0E77}" destId="{C6499600-AF1A-4A3C-AC6F-16F25B2FC48D}" srcOrd="1" destOrd="0" presId="urn:microsoft.com/office/officeart/2005/8/layout/hierarchy3"/>
    <dgm:cxn modelId="{8ADC6843-5F9E-43DF-B579-570000F6A71D}" type="presParOf" srcId="{C6499600-AF1A-4A3C-AC6F-16F25B2FC48D}" destId="{AD597164-AC76-4E3B-82DA-39681D510ABE}" srcOrd="0" destOrd="0" presId="urn:microsoft.com/office/officeart/2005/8/layout/hierarchy3"/>
    <dgm:cxn modelId="{75FC455A-D174-4DB0-98DE-2F2CDD556506}" type="presParOf" srcId="{C6499600-AF1A-4A3C-AC6F-16F25B2FC48D}" destId="{F812CD9E-0DB0-44A6-A341-0AB205161CAA}" srcOrd="1" destOrd="0" presId="urn:microsoft.com/office/officeart/2005/8/layout/hierarchy3"/>
    <dgm:cxn modelId="{B4EE36F7-5B10-4BA5-B838-57A66C622D36}" type="presParOf" srcId="{C6499600-AF1A-4A3C-AC6F-16F25B2FC48D}" destId="{FDFF0E81-AD31-4669-90CC-D6E581410610}" srcOrd="2" destOrd="0" presId="urn:microsoft.com/office/officeart/2005/8/layout/hierarchy3"/>
    <dgm:cxn modelId="{0F3ED67C-F4A9-4ACD-89F1-CA793E895A00}" type="presParOf" srcId="{C6499600-AF1A-4A3C-AC6F-16F25B2FC48D}" destId="{B8EA98AD-ED00-4FAC-8B94-A4BEAA8427D5}" srcOrd="3" destOrd="0" presId="urn:microsoft.com/office/officeart/2005/8/layout/hierarchy3"/>
    <dgm:cxn modelId="{3FD8E68F-491F-4885-8E80-C67AF77212DC}" type="presParOf" srcId="{C6499600-AF1A-4A3C-AC6F-16F25B2FC48D}" destId="{9E22CA0A-F61B-48E4-A0E9-24B962CBF63D}" srcOrd="4" destOrd="0" presId="urn:microsoft.com/office/officeart/2005/8/layout/hierarchy3"/>
    <dgm:cxn modelId="{79A7E5CE-EF17-4FFF-BBE6-B9E16B9DC4BF}" type="presParOf" srcId="{C6499600-AF1A-4A3C-AC6F-16F25B2FC48D}" destId="{1C1223C0-C089-4ABA-B356-4E29ED4BA50B}" srcOrd="5" destOrd="0" presId="urn:microsoft.com/office/officeart/2005/8/layout/hierarchy3"/>
    <dgm:cxn modelId="{661FF743-7F86-44BC-95DC-6C2D61C2A3FE}" type="presParOf" srcId="{C6499600-AF1A-4A3C-AC6F-16F25B2FC48D}" destId="{382EACF4-CA00-4268-A587-B491B35431B9}" srcOrd="6" destOrd="0" presId="urn:microsoft.com/office/officeart/2005/8/layout/hierarchy3"/>
    <dgm:cxn modelId="{2FFCE64D-7794-45DA-8377-072EACBD7AE8}" type="presParOf" srcId="{C6499600-AF1A-4A3C-AC6F-16F25B2FC48D}" destId="{CC9EB900-01B2-47F4-82CB-196033B4D1D9}" srcOrd="7" destOrd="0" presId="urn:microsoft.com/office/officeart/2005/8/layout/hierarchy3"/>
    <dgm:cxn modelId="{7B3C6AE8-0618-4929-A7A9-F050593CA419}" type="presParOf" srcId="{26BDDFBF-54C3-4785-844B-0217EBF5E732}" destId="{106501D4-2E88-4D42-9848-FB5EB6CB1D45}" srcOrd="4" destOrd="0" presId="urn:microsoft.com/office/officeart/2005/8/layout/hierarchy3"/>
    <dgm:cxn modelId="{85350681-592C-4AD9-9A09-ED28736FCE31}" type="presParOf" srcId="{106501D4-2E88-4D42-9848-FB5EB6CB1D45}" destId="{E69C6D59-1C5D-4AB0-87AF-6C8A115C0F2D}" srcOrd="0" destOrd="0" presId="urn:microsoft.com/office/officeart/2005/8/layout/hierarchy3"/>
    <dgm:cxn modelId="{171AA08D-09BC-498F-A5FA-7C91767CC73D}" type="presParOf" srcId="{E69C6D59-1C5D-4AB0-87AF-6C8A115C0F2D}" destId="{7FE275F4-8BBF-4BC4-98E3-2A1A9C72D3B5}" srcOrd="0" destOrd="0" presId="urn:microsoft.com/office/officeart/2005/8/layout/hierarchy3"/>
    <dgm:cxn modelId="{D15C1158-BB7E-465A-86BC-93A4C5C5F9E6}" type="presParOf" srcId="{E69C6D59-1C5D-4AB0-87AF-6C8A115C0F2D}" destId="{62DB2EFE-3DAC-4EB6-A0D6-CAA04C697C2C}" srcOrd="1" destOrd="0" presId="urn:microsoft.com/office/officeart/2005/8/layout/hierarchy3"/>
    <dgm:cxn modelId="{6332C9CC-7306-4C78-A4B8-CE65E398DB63}" type="presParOf" srcId="{106501D4-2E88-4D42-9848-FB5EB6CB1D45}" destId="{365E7703-18C9-4232-BEEA-A6F76FDA970E}" srcOrd="1" destOrd="0" presId="urn:microsoft.com/office/officeart/2005/8/layout/hierarchy3"/>
    <dgm:cxn modelId="{27655162-6A68-4356-A686-BFDD34F83486}" type="presParOf" srcId="{365E7703-18C9-4232-BEEA-A6F76FDA970E}" destId="{D7CC543B-4502-406F-B6A9-BFE851FC0F6D}" srcOrd="0" destOrd="0" presId="urn:microsoft.com/office/officeart/2005/8/layout/hierarchy3"/>
    <dgm:cxn modelId="{A33A4655-3816-4BDA-B551-808120CEE121}" type="presParOf" srcId="{365E7703-18C9-4232-BEEA-A6F76FDA970E}" destId="{C0E3B09A-08D1-4B20-89AD-52B7B8A8FD40}" srcOrd="1" destOrd="0" presId="urn:microsoft.com/office/officeart/2005/8/layout/hierarchy3"/>
    <dgm:cxn modelId="{DBF86AD7-481E-4643-99E4-58CD8B33A4AD}" type="presParOf" srcId="{365E7703-18C9-4232-BEEA-A6F76FDA970E}" destId="{0AF15DD2-3CA7-4793-B4FB-F8E44C6B69D7}" srcOrd="2" destOrd="0" presId="urn:microsoft.com/office/officeart/2005/8/layout/hierarchy3"/>
    <dgm:cxn modelId="{EE159474-B9E8-4A2C-897C-12C8BA75CD98}" type="presParOf" srcId="{365E7703-18C9-4232-BEEA-A6F76FDA970E}" destId="{143D1C83-1268-4F60-979B-ED8794F86600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893D1B-CC66-439A-9D94-FD938107CE7D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D089F0-139A-4CDC-9A8B-B30205C9168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gm:t>
    </dgm:pt>
    <dgm:pt modelId="{F7EBF543-1D39-4CEF-8D00-191AA0D19263}" type="par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CDDD-F61C-4F48-AA63-1FD4394B8A45}" type="sib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995-F9D3-474E-99D8-FE95F9A31436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gm:t>
    </dgm:pt>
    <dgm:pt modelId="{A347D58F-3371-45A4-B91C-2F96BEFD7A40}" type="parTrans" cxnId="{A43D110E-76EA-4AB1-BABB-C24ADA9864FF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F69B-69EF-4A72-A025-250CC2A05AD1}" type="sibTrans" cxnId="{A43D110E-76EA-4AB1-BABB-C24ADA9864FF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77426-8852-481F-94D5-1C04C2FFF8F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gm:t>
    </dgm:pt>
    <dgm:pt modelId="{0469E55E-704E-415B-A900-EE6CA8FC6C8D}" type="parTrans" cxnId="{E80A1B41-DD0B-4855-8171-F2EB9F52FEB2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BEC3-C3F8-411C-8690-374893E12199}" type="sibTrans" cxnId="{E80A1B41-DD0B-4855-8171-F2EB9F52FEB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632AD-2798-4FF4-990B-3CF2C377D34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gm:t>
    </dgm:pt>
    <dgm:pt modelId="{EE74E43B-00E1-44D7-A9A5-0FA2515E9B99}" type="parTrans" cxnId="{9054D257-3514-4910-A178-4AFF49B59317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CA45-C067-44A1-910D-C0FF0B61450E}" type="sibTrans" cxnId="{9054D257-3514-4910-A178-4AFF49B59317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43BF7-E5A2-4D08-A89A-4EA647E8F930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gm:t>
    </dgm:pt>
    <dgm:pt modelId="{D8D92DAF-4740-4646-A344-38317B45F62A}" type="parTrans" cxnId="{54940DF4-E689-43BF-BB0A-E0DC57A675C0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35D37-250B-4790-A23C-784A5D0DA1D9}" type="sibTrans" cxnId="{54940DF4-E689-43BF-BB0A-E0DC57A675C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C9906-0D3F-4E6A-975A-0A6028F501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gm:t>
    </dgm:pt>
    <dgm:pt modelId="{0BB00A2D-DCE3-45EE-A3CF-3FB899330E34}" type="parTrans" cxnId="{A8E69A9B-9546-42AC-A142-1C2FFEE1FABC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A2AB-0978-4ABE-AB9B-CFCE7AB906FE}" type="sibTrans" cxnId="{A8E69A9B-9546-42AC-A142-1C2FFEE1FABC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D7C-9F17-4A84-B892-EE5EC60970A9}" type="pres">
      <dgm:prSet presAssocID="{53893D1B-CC66-439A-9D94-FD938107C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B8864-F552-438B-8CE7-656EFE31AC72}" type="pres">
      <dgm:prSet presAssocID="{29D089F0-139A-4CDC-9A8B-B30205C9168D}" presName="centerShape" presStyleLbl="node0" presStyleIdx="0" presStyleCnt="1"/>
      <dgm:spPr/>
    </dgm:pt>
    <dgm:pt modelId="{669F8843-2D87-41BC-9469-D1CDAEDDBAA9}" type="pres">
      <dgm:prSet presAssocID="{A347D58F-3371-45A4-B91C-2F96BEFD7A40}" presName="parTrans" presStyleLbl="sibTrans2D1" presStyleIdx="0" presStyleCnt="5"/>
      <dgm:spPr/>
    </dgm:pt>
    <dgm:pt modelId="{FE5CEA08-0579-4F96-AE43-1E38534EA60B}" type="pres">
      <dgm:prSet presAssocID="{A347D58F-3371-45A4-B91C-2F96BEFD7A40}" presName="connectorText" presStyleLbl="sibTrans2D1" presStyleIdx="0" presStyleCnt="5"/>
      <dgm:spPr/>
    </dgm:pt>
    <dgm:pt modelId="{299878D9-4050-44B5-9941-9B28C6BDE2CE}" type="pres">
      <dgm:prSet presAssocID="{CE1EE995-F9D3-474E-99D8-FE95F9A31436}" presName="node" presStyleLbl="node1" presStyleIdx="0" presStyleCnt="5" custScaleX="207678" custRadScaleRad="107083" custRadScaleInc="1315">
        <dgm:presLayoutVars>
          <dgm:bulletEnabled val="1"/>
        </dgm:presLayoutVars>
      </dgm:prSet>
      <dgm:spPr/>
    </dgm:pt>
    <dgm:pt modelId="{30DC47A5-CEDC-4DFC-819A-418E86DD47C1}" type="pres">
      <dgm:prSet presAssocID="{0469E55E-704E-415B-A900-EE6CA8FC6C8D}" presName="parTrans" presStyleLbl="sibTrans2D1" presStyleIdx="1" presStyleCnt="5"/>
      <dgm:spPr/>
    </dgm:pt>
    <dgm:pt modelId="{5B5680BE-2BAA-4AF9-A305-9FB47F040EB1}" type="pres">
      <dgm:prSet presAssocID="{0469E55E-704E-415B-A900-EE6CA8FC6C8D}" presName="connectorText" presStyleLbl="sibTrans2D1" presStyleIdx="1" presStyleCnt="5"/>
      <dgm:spPr/>
    </dgm:pt>
    <dgm:pt modelId="{314F09AE-EDC2-442B-8603-E0406A6179FA}" type="pres">
      <dgm:prSet presAssocID="{9BA77426-8852-481F-94D5-1C04C2FFF8F4}" presName="node" presStyleLbl="node1" presStyleIdx="1" presStyleCnt="5" custScaleX="207678" custRadScaleRad="146453" custRadScaleInc="225">
        <dgm:presLayoutVars>
          <dgm:bulletEnabled val="1"/>
        </dgm:presLayoutVars>
      </dgm:prSet>
      <dgm:spPr/>
    </dgm:pt>
    <dgm:pt modelId="{DEFCE9D7-68E2-44E5-9DC2-F2135F790D0B}" type="pres">
      <dgm:prSet presAssocID="{EE74E43B-00E1-44D7-A9A5-0FA2515E9B99}" presName="parTrans" presStyleLbl="sibTrans2D1" presStyleIdx="2" presStyleCnt="5"/>
      <dgm:spPr/>
    </dgm:pt>
    <dgm:pt modelId="{BC56D244-1CB6-4D1E-B546-DF3B4D5AD252}" type="pres">
      <dgm:prSet presAssocID="{EE74E43B-00E1-44D7-A9A5-0FA2515E9B99}" presName="connectorText" presStyleLbl="sibTrans2D1" presStyleIdx="2" presStyleCnt="5"/>
      <dgm:spPr/>
    </dgm:pt>
    <dgm:pt modelId="{FC7A60A4-451C-449E-BE07-F2FE6A6412C6}" type="pres">
      <dgm:prSet presAssocID="{900632AD-2798-4FF4-990B-3CF2C377D34D}" presName="node" presStyleLbl="node1" presStyleIdx="2" presStyleCnt="5" custScaleX="207678" custRadScaleRad="124615" custRadScaleInc="-37378">
        <dgm:presLayoutVars>
          <dgm:bulletEnabled val="1"/>
        </dgm:presLayoutVars>
      </dgm:prSet>
      <dgm:spPr/>
    </dgm:pt>
    <dgm:pt modelId="{854154A2-46FB-4F6D-8B7B-7697C1AEF6AD}" type="pres">
      <dgm:prSet presAssocID="{D8D92DAF-4740-4646-A344-38317B45F62A}" presName="parTrans" presStyleLbl="sibTrans2D1" presStyleIdx="3" presStyleCnt="5"/>
      <dgm:spPr/>
    </dgm:pt>
    <dgm:pt modelId="{3DDDB15B-BA7D-4B20-BC9D-3131E3C2C7AD}" type="pres">
      <dgm:prSet presAssocID="{D8D92DAF-4740-4646-A344-38317B45F62A}" presName="connectorText" presStyleLbl="sibTrans2D1" presStyleIdx="3" presStyleCnt="5"/>
      <dgm:spPr/>
    </dgm:pt>
    <dgm:pt modelId="{E9B69A35-5C0E-4697-A89C-654FBAC159F0}" type="pres">
      <dgm:prSet presAssocID="{E6243BF7-E5A2-4D08-A89A-4EA647E8F930}" presName="node" presStyleLbl="node1" presStyleIdx="3" presStyleCnt="5" custScaleX="207678" custRadScaleRad="130918" custRadScaleInc="40722">
        <dgm:presLayoutVars>
          <dgm:bulletEnabled val="1"/>
        </dgm:presLayoutVars>
      </dgm:prSet>
      <dgm:spPr/>
    </dgm:pt>
    <dgm:pt modelId="{543EB351-9269-4954-9138-581ED1EC2528}" type="pres">
      <dgm:prSet presAssocID="{0BB00A2D-DCE3-45EE-A3CF-3FB899330E34}" presName="parTrans" presStyleLbl="sibTrans2D1" presStyleIdx="4" presStyleCnt="5"/>
      <dgm:spPr/>
    </dgm:pt>
    <dgm:pt modelId="{8047E7C5-E215-4E03-9FE5-1AF9AA13F69E}" type="pres">
      <dgm:prSet presAssocID="{0BB00A2D-DCE3-45EE-A3CF-3FB899330E34}" presName="connectorText" presStyleLbl="sibTrans2D1" presStyleIdx="4" presStyleCnt="5"/>
      <dgm:spPr/>
    </dgm:pt>
    <dgm:pt modelId="{A0894321-6384-4F11-BE11-339BF604126C}" type="pres">
      <dgm:prSet presAssocID="{45EC9906-0D3F-4E6A-975A-0A6028F50164}" presName="node" presStyleLbl="node1" presStyleIdx="4" presStyleCnt="5" custScaleX="207678" custRadScaleRad="154050" custRadScaleInc="-2757">
        <dgm:presLayoutVars>
          <dgm:bulletEnabled val="1"/>
        </dgm:presLayoutVars>
      </dgm:prSet>
      <dgm:spPr/>
    </dgm:pt>
  </dgm:ptLst>
  <dgm:cxnLst>
    <dgm:cxn modelId="{751ED804-F5A2-4B24-BF7A-C81A9FF36E6B}" type="presOf" srcId="{E6243BF7-E5A2-4D08-A89A-4EA647E8F930}" destId="{E9B69A35-5C0E-4697-A89C-654FBAC159F0}" srcOrd="0" destOrd="0" presId="urn:microsoft.com/office/officeart/2005/8/layout/radial5"/>
    <dgm:cxn modelId="{777B260C-C5C6-4BB5-8B85-768B33E51A94}" type="presOf" srcId="{EE74E43B-00E1-44D7-A9A5-0FA2515E9B99}" destId="{BC56D244-1CB6-4D1E-B546-DF3B4D5AD252}" srcOrd="1" destOrd="0" presId="urn:microsoft.com/office/officeart/2005/8/layout/radial5"/>
    <dgm:cxn modelId="{A43D110E-76EA-4AB1-BABB-C24ADA9864FF}" srcId="{29D089F0-139A-4CDC-9A8B-B30205C9168D}" destId="{CE1EE995-F9D3-474E-99D8-FE95F9A31436}" srcOrd="0" destOrd="0" parTransId="{A347D58F-3371-45A4-B91C-2F96BEFD7A40}" sibTransId="{CB06F69B-69EF-4A72-A025-250CC2A05AD1}"/>
    <dgm:cxn modelId="{79B1001F-688F-4931-9C38-FF901BA6B919}" type="presOf" srcId="{D8D92DAF-4740-4646-A344-38317B45F62A}" destId="{854154A2-46FB-4F6D-8B7B-7697C1AEF6AD}" srcOrd="0" destOrd="0" presId="urn:microsoft.com/office/officeart/2005/8/layout/radial5"/>
    <dgm:cxn modelId="{25CC2D24-E1B2-46CD-BD5D-5B0C6BD834FA}" type="presOf" srcId="{29D089F0-139A-4CDC-9A8B-B30205C9168D}" destId="{B4DB8864-F552-438B-8CE7-656EFE31AC72}" srcOrd="0" destOrd="0" presId="urn:microsoft.com/office/officeart/2005/8/layout/radial5"/>
    <dgm:cxn modelId="{ECA46C2B-F12B-403E-A9B6-4A6600924A55}" type="presOf" srcId="{A347D58F-3371-45A4-B91C-2F96BEFD7A40}" destId="{669F8843-2D87-41BC-9469-D1CDAEDDBAA9}" srcOrd="0" destOrd="0" presId="urn:microsoft.com/office/officeart/2005/8/layout/radial5"/>
    <dgm:cxn modelId="{1917D02C-E4EB-4375-BEC2-CB91C111DE9D}" type="presOf" srcId="{53893D1B-CC66-439A-9D94-FD938107CE7D}" destId="{B6157D7C-9F17-4A84-B892-EE5EC60970A9}" srcOrd="0" destOrd="0" presId="urn:microsoft.com/office/officeart/2005/8/layout/radial5"/>
    <dgm:cxn modelId="{56D3062D-92D1-4CCF-8F0C-5D075D364C71}" type="presOf" srcId="{A347D58F-3371-45A4-B91C-2F96BEFD7A40}" destId="{FE5CEA08-0579-4F96-AE43-1E38534EA60B}" srcOrd="1" destOrd="0" presId="urn:microsoft.com/office/officeart/2005/8/layout/radial5"/>
    <dgm:cxn modelId="{3C0A122F-D7B3-4594-8692-F0ACFADF4F89}" type="presOf" srcId="{0469E55E-704E-415B-A900-EE6CA8FC6C8D}" destId="{5B5680BE-2BAA-4AF9-A305-9FB47F040EB1}" srcOrd="1" destOrd="0" presId="urn:microsoft.com/office/officeart/2005/8/layout/radial5"/>
    <dgm:cxn modelId="{E80A1B41-DD0B-4855-8171-F2EB9F52FEB2}" srcId="{29D089F0-139A-4CDC-9A8B-B30205C9168D}" destId="{9BA77426-8852-481F-94D5-1C04C2FFF8F4}" srcOrd="1" destOrd="0" parTransId="{0469E55E-704E-415B-A900-EE6CA8FC6C8D}" sibTransId="{FAC0BEC3-C3F8-411C-8690-374893E12199}"/>
    <dgm:cxn modelId="{D2E90E43-AE19-4E08-943A-9685C96DC14C}" type="presOf" srcId="{D8D92DAF-4740-4646-A344-38317B45F62A}" destId="{3DDDB15B-BA7D-4B20-BC9D-3131E3C2C7AD}" srcOrd="1" destOrd="0" presId="urn:microsoft.com/office/officeart/2005/8/layout/radial5"/>
    <dgm:cxn modelId="{0827B745-AFEF-44E1-86DF-FB3C2A6FBA1A}" srcId="{53893D1B-CC66-439A-9D94-FD938107CE7D}" destId="{29D089F0-139A-4CDC-9A8B-B30205C9168D}" srcOrd="0" destOrd="0" parTransId="{F7EBF543-1D39-4CEF-8D00-191AA0D19263}" sibTransId="{B21ECDDD-F61C-4F48-AA63-1FD4394B8A45}"/>
    <dgm:cxn modelId="{9DD74B69-FDC6-42D7-B14E-AF345C9773BD}" type="presOf" srcId="{900632AD-2798-4FF4-990B-3CF2C377D34D}" destId="{FC7A60A4-451C-449E-BE07-F2FE6A6412C6}" srcOrd="0" destOrd="0" presId="urn:microsoft.com/office/officeart/2005/8/layout/radial5"/>
    <dgm:cxn modelId="{8F1FAF4D-3552-41B4-8A36-2B0BFD173AF6}" type="presOf" srcId="{EE74E43B-00E1-44D7-A9A5-0FA2515E9B99}" destId="{DEFCE9D7-68E2-44E5-9DC2-F2135F790D0B}" srcOrd="0" destOrd="0" presId="urn:microsoft.com/office/officeart/2005/8/layout/radial5"/>
    <dgm:cxn modelId="{92196152-5BF1-4083-BFB9-E569465C9CE9}" type="presOf" srcId="{0BB00A2D-DCE3-45EE-A3CF-3FB899330E34}" destId="{543EB351-9269-4954-9138-581ED1EC2528}" srcOrd="0" destOrd="0" presId="urn:microsoft.com/office/officeart/2005/8/layout/radial5"/>
    <dgm:cxn modelId="{9054D257-3514-4910-A178-4AFF49B59317}" srcId="{29D089F0-139A-4CDC-9A8B-B30205C9168D}" destId="{900632AD-2798-4FF4-990B-3CF2C377D34D}" srcOrd="2" destOrd="0" parTransId="{EE74E43B-00E1-44D7-A9A5-0FA2515E9B99}" sibTransId="{44A2CA45-C067-44A1-910D-C0FF0B61450E}"/>
    <dgm:cxn modelId="{4004E58B-3377-4A1C-A470-EB351CBF2AF0}" type="presOf" srcId="{0469E55E-704E-415B-A900-EE6CA8FC6C8D}" destId="{30DC47A5-CEDC-4DFC-819A-418E86DD47C1}" srcOrd="0" destOrd="0" presId="urn:microsoft.com/office/officeart/2005/8/layout/radial5"/>
    <dgm:cxn modelId="{A8E69A9B-9546-42AC-A142-1C2FFEE1FABC}" srcId="{29D089F0-139A-4CDC-9A8B-B30205C9168D}" destId="{45EC9906-0D3F-4E6A-975A-0A6028F50164}" srcOrd="4" destOrd="0" parTransId="{0BB00A2D-DCE3-45EE-A3CF-3FB899330E34}" sibTransId="{F298A2AB-0978-4ABE-AB9B-CFCE7AB906FE}"/>
    <dgm:cxn modelId="{477510BD-BB84-4296-8F75-74AAF5DD112A}" type="presOf" srcId="{9BA77426-8852-481F-94D5-1C04C2FFF8F4}" destId="{314F09AE-EDC2-442B-8603-E0406A6179FA}" srcOrd="0" destOrd="0" presId="urn:microsoft.com/office/officeart/2005/8/layout/radial5"/>
    <dgm:cxn modelId="{F2D2D6DB-FCFE-41A2-AF4B-411740B703C4}" type="presOf" srcId="{0BB00A2D-DCE3-45EE-A3CF-3FB899330E34}" destId="{8047E7C5-E215-4E03-9FE5-1AF9AA13F69E}" srcOrd="1" destOrd="0" presId="urn:microsoft.com/office/officeart/2005/8/layout/radial5"/>
    <dgm:cxn modelId="{54940DF4-E689-43BF-BB0A-E0DC57A675C0}" srcId="{29D089F0-139A-4CDC-9A8B-B30205C9168D}" destId="{E6243BF7-E5A2-4D08-A89A-4EA647E8F930}" srcOrd="3" destOrd="0" parTransId="{D8D92DAF-4740-4646-A344-38317B45F62A}" sibTransId="{B9235D37-250B-4790-A23C-784A5D0DA1D9}"/>
    <dgm:cxn modelId="{DC0505F5-2793-43CC-A715-19350856015A}" type="presOf" srcId="{CE1EE995-F9D3-474E-99D8-FE95F9A31436}" destId="{299878D9-4050-44B5-9941-9B28C6BDE2CE}" srcOrd="0" destOrd="0" presId="urn:microsoft.com/office/officeart/2005/8/layout/radial5"/>
    <dgm:cxn modelId="{FDF96FF8-C6FC-4044-BA80-842327C14C73}" type="presOf" srcId="{45EC9906-0D3F-4E6A-975A-0A6028F50164}" destId="{A0894321-6384-4F11-BE11-339BF604126C}" srcOrd="0" destOrd="0" presId="urn:microsoft.com/office/officeart/2005/8/layout/radial5"/>
    <dgm:cxn modelId="{FF767D27-2C22-4568-A2BB-3FEC6E9A25FD}" type="presParOf" srcId="{B6157D7C-9F17-4A84-B892-EE5EC60970A9}" destId="{B4DB8864-F552-438B-8CE7-656EFE31AC72}" srcOrd="0" destOrd="0" presId="urn:microsoft.com/office/officeart/2005/8/layout/radial5"/>
    <dgm:cxn modelId="{051676F6-FD82-47B2-9772-8F89E0710ABA}" type="presParOf" srcId="{B6157D7C-9F17-4A84-B892-EE5EC60970A9}" destId="{669F8843-2D87-41BC-9469-D1CDAEDDBAA9}" srcOrd="1" destOrd="0" presId="urn:microsoft.com/office/officeart/2005/8/layout/radial5"/>
    <dgm:cxn modelId="{81E09CC2-94FC-4644-99FD-8215FF7F3375}" type="presParOf" srcId="{669F8843-2D87-41BC-9469-D1CDAEDDBAA9}" destId="{FE5CEA08-0579-4F96-AE43-1E38534EA60B}" srcOrd="0" destOrd="0" presId="urn:microsoft.com/office/officeart/2005/8/layout/radial5"/>
    <dgm:cxn modelId="{DB17904F-7E85-40C1-94C6-2279E3F4B209}" type="presParOf" srcId="{B6157D7C-9F17-4A84-B892-EE5EC60970A9}" destId="{299878D9-4050-44B5-9941-9B28C6BDE2CE}" srcOrd="2" destOrd="0" presId="urn:microsoft.com/office/officeart/2005/8/layout/radial5"/>
    <dgm:cxn modelId="{0E944352-33B2-4538-BDC6-E4CF68C8241F}" type="presParOf" srcId="{B6157D7C-9F17-4A84-B892-EE5EC60970A9}" destId="{30DC47A5-CEDC-4DFC-819A-418E86DD47C1}" srcOrd="3" destOrd="0" presId="urn:microsoft.com/office/officeart/2005/8/layout/radial5"/>
    <dgm:cxn modelId="{F474B689-DC12-471F-838B-CEC3ACA15938}" type="presParOf" srcId="{30DC47A5-CEDC-4DFC-819A-418E86DD47C1}" destId="{5B5680BE-2BAA-4AF9-A305-9FB47F040EB1}" srcOrd="0" destOrd="0" presId="urn:microsoft.com/office/officeart/2005/8/layout/radial5"/>
    <dgm:cxn modelId="{53DD2468-5459-451E-968D-F231A1A366AD}" type="presParOf" srcId="{B6157D7C-9F17-4A84-B892-EE5EC60970A9}" destId="{314F09AE-EDC2-442B-8603-E0406A6179FA}" srcOrd="4" destOrd="0" presId="urn:microsoft.com/office/officeart/2005/8/layout/radial5"/>
    <dgm:cxn modelId="{79B32B91-1C57-49A3-B57A-6CC0AA8FC330}" type="presParOf" srcId="{B6157D7C-9F17-4A84-B892-EE5EC60970A9}" destId="{DEFCE9D7-68E2-44E5-9DC2-F2135F790D0B}" srcOrd="5" destOrd="0" presId="urn:microsoft.com/office/officeart/2005/8/layout/radial5"/>
    <dgm:cxn modelId="{10B5F626-8F15-4AEE-95E4-E16F51DAA095}" type="presParOf" srcId="{DEFCE9D7-68E2-44E5-9DC2-F2135F790D0B}" destId="{BC56D244-1CB6-4D1E-B546-DF3B4D5AD252}" srcOrd="0" destOrd="0" presId="urn:microsoft.com/office/officeart/2005/8/layout/radial5"/>
    <dgm:cxn modelId="{8E451E5B-DC37-4F71-BAEC-F22FA3FAAFAE}" type="presParOf" srcId="{B6157D7C-9F17-4A84-B892-EE5EC60970A9}" destId="{FC7A60A4-451C-449E-BE07-F2FE6A6412C6}" srcOrd="6" destOrd="0" presId="urn:microsoft.com/office/officeart/2005/8/layout/radial5"/>
    <dgm:cxn modelId="{3A721D47-AB75-4757-9E77-89CA2B1A1CBB}" type="presParOf" srcId="{B6157D7C-9F17-4A84-B892-EE5EC60970A9}" destId="{854154A2-46FB-4F6D-8B7B-7697C1AEF6AD}" srcOrd="7" destOrd="0" presId="urn:microsoft.com/office/officeart/2005/8/layout/radial5"/>
    <dgm:cxn modelId="{448692F9-4522-4695-AEE5-F3A740E7227E}" type="presParOf" srcId="{854154A2-46FB-4F6D-8B7B-7697C1AEF6AD}" destId="{3DDDB15B-BA7D-4B20-BC9D-3131E3C2C7AD}" srcOrd="0" destOrd="0" presId="urn:microsoft.com/office/officeart/2005/8/layout/radial5"/>
    <dgm:cxn modelId="{E2ECDCCC-AF48-4803-9959-726E883544D1}" type="presParOf" srcId="{B6157D7C-9F17-4A84-B892-EE5EC60970A9}" destId="{E9B69A35-5C0E-4697-A89C-654FBAC159F0}" srcOrd="8" destOrd="0" presId="urn:microsoft.com/office/officeart/2005/8/layout/radial5"/>
    <dgm:cxn modelId="{7F627221-47B0-4FB3-A305-96BCDB64CE9C}" type="presParOf" srcId="{B6157D7C-9F17-4A84-B892-EE5EC60970A9}" destId="{543EB351-9269-4954-9138-581ED1EC2528}" srcOrd="9" destOrd="0" presId="urn:microsoft.com/office/officeart/2005/8/layout/radial5"/>
    <dgm:cxn modelId="{8E26069F-60EF-424E-9483-3FC1EF21B5C9}" type="presParOf" srcId="{543EB351-9269-4954-9138-581ED1EC2528}" destId="{8047E7C5-E215-4E03-9FE5-1AF9AA13F69E}" srcOrd="0" destOrd="0" presId="urn:microsoft.com/office/officeart/2005/8/layout/radial5"/>
    <dgm:cxn modelId="{24C247A2-86AA-471F-895A-B3710E9DEF23}" type="presParOf" srcId="{B6157D7C-9F17-4A84-B892-EE5EC60970A9}" destId="{A0894321-6384-4F11-BE11-339BF60412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893D1B-CC66-439A-9D94-FD938107CE7D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D089F0-139A-4CDC-9A8B-B30205C9168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gm:t>
    </dgm:pt>
    <dgm:pt modelId="{F7EBF543-1D39-4CEF-8D00-191AA0D19263}" type="par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CDDD-F61C-4F48-AA63-1FD4394B8A45}" type="sib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995-F9D3-474E-99D8-FE95F9A31436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gm:t>
    </dgm:pt>
    <dgm:pt modelId="{A347D58F-3371-45A4-B91C-2F96BEFD7A40}" type="parTrans" cxnId="{A43D110E-76EA-4AB1-BABB-C24ADA9864FF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F69B-69EF-4A72-A025-250CC2A05AD1}" type="sibTrans" cxnId="{A43D110E-76EA-4AB1-BABB-C24ADA9864FF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77426-8852-481F-94D5-1C04C2FFF8F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gm:t>
    </dgm:pt>
    <dgm:pt modelId="{0469E55E-704E-415B-A900-EE6CA8FC6C8D}" type="parTrans" cxnId="{E80A1B41-DD0B-4855-8171-F2EB9F52FEB2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BEC3-C3F8-411C-8690-374893E12199}" type="sibTrans" cxnId="{E80A1B41-DD0B-4855-8171-F2EB9F52FEB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632AD-2798-4FF4-990B-3CF2C377D34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gm:t>
    </dgm:pt>
    <dgm:pt modelId="{EE74E43B-00E1-44D7-A9A5-0FA2515E9B99}" type="parTrans" cxnId="{9054D257-3514-4910-A178-4AFF49B59317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CA45-C067-44A1-910D-C0FF0B61450E}" type="sibTrans" cxnId="{9054D257-3514-4910-A178-4AFF49B59317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43BF7-E5A2-4D08-A89A-4EA647E8F930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gm:t>
    </dgm:pt>
    <dgm:pt modelId="{D8D92DAF-4740-4646-A344-38317B45F62A}" type="parTrans" cxnId="{54940DF4-E689-43BF-BB0A-E0DC57A675C0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35D37-250B-4790-A23C-784A5D0DA1D9}" type="sibTrans" cxnId="{54940DF4-E689-43BF-BB0A-E0DC57A675C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C9906-0D3F-4E6A-975A-0A6028F501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gm:t>
    </dgm:pt>
    <dgm:pt modelId="{0BB00A2D-DCE3-45EE-A3CF-3FB899330E34}" type="parTrans" cxnId="{A8E69A9B-9546-42AC-A142-1C2FFEE1FABC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A2AB-0978-4ABE-AB9B-CFCE7AB906FE}" type="sibTrans" cxnId="{A8E69A9B-9546-42AC-A142-1C2FFEE1FABC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D7C-9F17-4A84-B892-EE5EC60970A9}" type="pres">
      <dgm:prSet presAssocID="{53893D1B-CC66-439A-9D94-FD938107C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B8864-F552-438B-8CE7-656EFE31AC72}" type="pres">
      <dgm:prSet presAssocID="{29D089F0-139A-4CDC-9A8B-B30205C9168D}" presName="centerShape" presStyleLbl="node0" presStyleIdx="0" presStyleCnt="1"/>
      <dgm:spPr/>
    </dgm:pt>
    <dgm:pt modelId="{669F8843-2D87-41BC-9469-D1CDAEDDBAA9}" type="pres">
      <dgm:prSet presAssocID="{A347D58F-3371-45A4-B91C-2F96BEFD7A40}" presName="parTrans" presStyleLbl="sibTrans2D1" presStyleIdx="0" presStyleCnt="5"/>
      <dgm:spPr/>
    </dgm:pt>
    <dgm:pt modelId="{FE5CEA08-0579-4F96-AE43-1E38534EA60B}" type="pres">
      <dgm:prSet presAssocID="{A347D58F-3371-45A4-B91C-2F96BEFD7A40}" presName="connectorText" presStyleLbl="sibTrans2D1" presStyleIdx="0" presStyleCnt="5"/>
      <dgm:spPr/>
    </dgm:pt>
    <dgm:pt modelId="{299878D9-4050-44B5-9941-9B28C6BDE2CE}" type="pres">
      <dgm:prSet presAssocID="{CE1EE995-F9D3-474E-99D8-FE95F9A31436}" presName="node" presStyleLbl="node1" presStyleIdx="0" presStyleCnt="5" custScaleX="207678" custRadScaleRad="107083" custRadScaleInc="1315">
        <dgm:presLayoutVars>
          <dgm:bulletEnabled val="1"/>
        </dgm:presLayoutVars>
      </dgm:prSet>
      <dgm:spPr/>
    </dgm:pt>
    <dgm:pt modelId="{30DC47A5-CEDC-4DFC-819A-418E86DD47C1}" type="pres">
      <dgm:prSet presAssocID="{0469E55E-704E-415B-A900-EE6CA8FC6C8D}" presName="parTrans" presStyleLbl="sibTrans2D1" presStyleIdx="1" presStyleCnt="5"/>
      <dgm:spPr/>
    </dgm:pt>
    <dgm:pt modelId="{5B5680BE-2BAA-4AF9-A305-9FB47F040EB1}" type="pres">
      <dgm:prSet presAssocID="{0469E55E-704E-415B-A900-EE6CA8FC6C8D}" presName="connectorText" presStyleLbl="sibTrans2D1" presStyleIdx="1" presStyleCnt="5"/>
      <dgm:spPr/>
    </dgm:pt>
    <dgm:pt modelId="{314F09AE-EDC2-442B-8603-E0406A6179FA}" type="pres">
      <dgm:prSet presAssocID="{9BA77426-8852-481F-94D5-1C04C2FFF8F4}" presName="node" presStyleLbl="node1" presStyleIdx="1" presStyleCnt="5" custScaleX="207678" custRadScaleRad="146453" custRadScaleInc="225">
        <dgm:presLayoutVars>
          <dgm:bulletEnabled val="1"/>
        </dgm:presLayoutVars>
      </dgm:prSet>
      <dgm:spPr/>
    </dgm:pt>
    <dgm:pt modelId="{DEFCE9D7-68E2-44E5-9DC2-F2135F790D0B}" type="pres">
      <dgm:prSet presAssocID="{EE74E43B-00E1-44D7-A9A5-0FA2515E9B99}" presName="parTrans" presStyleLbl="sibTrans2D1" presStyleIdx="2" presStyleCnt="5"/>
      <dgm:spPr/>
    </dgm:pt>
    <dgm:pt modelId="{BC56D244-1CB6-4D1E-B546-DF3B4D5AD252}" type="pres">
      <dgm:prSet presAssocID="{EE74E43B-00E1-44D7-A9A5-0FA2515E9B99}" presName="connectorText" presStyleLbl="sibTrans2D1" presStyleIdx="2" presStyleCnt="5"/>
      <dgm:spPr/>
    </dgm:pt>
    <dgm:pt modelId="{FC7A60A4-451C-449E-BE07-F2FE6A6412C6}" type="pres">
      <dgm:prSet presAssocID="{900632AD-2798-4FF4-990B-3CF2C377D34D}" presName="node" presStyleLbl="node1" presStyleIdx="2" presStyleCnt="5" custScaleX="207678" custRadScaleRad="124615" custRadScaleInc="-37378">
        <dgm:presLayoutVars>
          <dgm:bulletEnabled val="1"/>
        </dgm:presLayoutVars>
      </dgm:prSet>
      <dgm:spPr/>
    </dgm:pt>
    <dgm:pt modelId="{854154A2-46FB-4F6D-8B7B-7697C1AEF6AD}" type="pres">
      <dgm:prSet presAssocID="{D8D92DAF-4740-4646-A344-38317B45F62A}" presName="parTrans" presStyleLbl="sibTrans2D1" presStyleIdx="3" presStyleCnt="5"/>
      <dgm:spPr/>
    </dgm:pt>
    <dgm:pt modelId="{3DDDB15B-BA7D-4B20-BC9D-3131E3C2C7AD}" type="pres">
      <dgm:prSet presAssocID="{D8D92DAF-4740-4646-A344-38317B45F62A}" presName="connectorText" presStyleLbl="sibTrans2D1" presStyleIdx="3" presStyleCnt="5"/>
      <dgm:spPr/>
    </dgm:pt>
    <dgm:pt modelId="{E9B69A35-5C0E-4697-A89C-654FBAC159F0}" type="pres">
      <dgm:prSet presAssocID="{E6243BF7-E5A2-4D08-A89A-4EA647E8F930}" presName="node" presStyleLbl="node1" presStyleIdx="3" presStyleCnt="5" custScaleX="207678" custRadScaleRad="130918" custRadScaleInc="40722">
        <dgm:presLayoutVars>
          <dgm:bulletEnabled val="1"/>
        </dgm:presLayoutVars>
      </dgm:prSet>
      <dgm:spPr/>
    </dgm:pt>
    <dgm:pt modelId="{543EB351-9269-4954-9138-581ED1EC2528}" type="pres">
      <dgm:prSet presAssocID="{0BB00A2D-DCE3-45EE-A3CF-3FB899330E34}" presName="parTrans" presStyleLbl="sibTrans2D1" presStyleIdx="4" presStyleCnt="5"/>
      <dgm:spPr/>
    </dgm:pt>
    <dgm:pt modelId="{8047E7C5-E215-4E03-9FE5-1AF9AA13F69E}" type="pres">
      <dgm:prSet presAssocID="{0BB00A2D-DCE3-45EE-A3CF-3FB899330E34}" presName="connectorText" presStyleLbl="sibTrans2D1" presStyleIdx="4" presStyleCnt="5"/>
      <dgm:spPr/>
    </dgm:pt>
    <dgm:pt modelId="{A0894321-6384-4F11-BE11-339BF604126C}" type="pres">
      <dgm:prSet presAssocID="{45EC9906-0D3F-4E6A-975A-0A6028F50164}" presName="node" presStyleLbl="node1" presStyleIdx="4" presStyleCnt="5" custScaleX="207678" custRadScaleRad="154050" custRadScaleInc="-2757">
        <dgm:presLayoutVars>
          <dgm:bulletEnabled val="1"/>
        </dgm:presLayoutVars>
      </dgm:prSet>
      <dgm:spPr/>
    </dgm:pt>
  </dgm:ptLst>
  <dgm:cxnLst>
    <dgm:cxn modelId="{751ED804-F5A2-4B24-BF7A-C81A9FF36E6B}" type="presOf" srcId="{E6243BF7-E5A2-4D08-A89A-4EA647E8F930}" destId="{E9B69A35-5C0E-4697-A89C-654FBAC159F0}" srcOrd="0" destOrd="0" presId="urn:microsoft.com/office/officeart/2005/8/layout/radial5"/>
    <dgm:cxn modelId="{777B260C-C5C6-4BB5-8B85-768B33E51A94}" type="presOf" srcId="{EE74E43B-00E1-44D7-A9A5-0FA2515E9B99}" destId="{BC56D244-1CB6-4D1E-B546-DF3B4D5AD252}" srcOrd="1" destOrd="0" presId="urn:microsoft.com/office/officeart/2005/8/layout/radial5"/>
    <dgm:cxn modelId="{A43D110E-76EA-4AB1-BABB-C24ADA9864FF}" srcId="{29D089F0-139A-4CDC-9A8B-B30205C9168D}" destId="{CE1EE995-F9D3-474E-99D8-FE95F9A31436}" srcOrd="0" destOrd="0" parTransId="{A347D58F-3371-45A4-B91C-2F96BEFD7A40}" sibTransId="{CB06F69B-69EF-4A72-A025-250CC2A05AD1}"/>
    <dgm:cxn modelId="{79B1001F-688F-4931-9C38-FF901BA6B919}" type="presOf" srcId="{D8D92DAF-4740-4646-A344-38317B45F62A}" destId="{854154A2-46FB-4F6D-8B7B-7697C1AEF6AD}" srcOrd="0" destOrd="0" presId="urn:microsoft.com/office/officeart/2005/8/layout/radial5"/>
    <dgm:cxn modelId="{25CC2D24-E1B2-46CD-BD5D-5B0C6BD834FA}" type="presOf" srcId="{29D089F0-139A-4CDC-9A8B-B30205C9168D}" destId="{B4DB8864-F552-438B-8CE7-656EFE31AC72}" srcOrd="0" destOrd="0" presId="urn:microsoft.com/office/officeart/2005/8/layout/radial5"/>
    <dgm:cxn modelId="{ECA46C2B-F12B-403E-A9B6-4A6600924A55}" type="presOf" srcId="{A347D58F-3371-45A4-B91C-2F96BEFD7A40}" destId="{669F8843-2D87-41BC-9469-D1CDAEDDBAA9}" srcOrd="0" destOrd="0" presId="urn:microsoft.com/office/officeart/2005/8/layout/radial5"/>
    <dgm:cxn modelId="{1917D02C-E4EB-4375-BEC2-CB91C111DE9D}" type="presOf" srcId="{53893D1B-CC66-439A-9D94-FD938107CE7D}" destId="{B6157D7C-9F17-4A84-B892-EE5EC60970A9}" srcOrd="0" destOrd="0" presId="urn:microsoft.com/office/officeart/2005/8/layout/radial5"/>
    <dgm:cxn modelId="{56D3062D-92D1-4CCF-8F0C-5D075D364C71}" type="presOf" srcId="{A347D58F-3371-45A4-B91C-2F96BEFD7A40}" destId="{FE5CEA08-0579-4F96-AE43-1E38534EA60B}" srcOrd="1" destOrd="0" presId="urn:microsoft.com/office/officeart/2005/8/layout/radial5"/>
    <dgm:cxn modelId="{3C0A122F-D7B3-4594-8692-F0ACFADF4F89}" type="presOf" srcId="{0469E55E-704E-415B-A900-EE6CA8FC6C8D}" destId="{5B5680BE-2BAA-4AF9-A305-9FB47F040EB1}" srcOrd="1" destOrd="0" presId="urn:microsoft.com/office/officeart/2005/8/layout/radial5"/>
    <dgm:cxn modelId="{E80A1B41-DD0B-4855-8171-F2EB9F52FEB2}" srcId="{29D089F0-139A-4CDC-9A8B-B30205C9168D}" destId="{9BA77426-8852-481F-94D5-1C04C2FFF8F4}" srcOrd="1" destOrd="0" parTransId="{0469E55E-704E-415B-A900-EE6CA8FC6C8D}" sibTransId="{FAC0BEC3-C3F8-411C-8690-374893E12199}"/>
    <dgm:cxn modelId="{D2E90E43-AE19-4E08-943A-9685C96DC14C}" type="presOf" srcId="{D8D92DAF-4740-4646-A344-38317B45F62A}" destId="{3DDDB15B-BA7D-4B20-BC9D-3131E3C2C7AD}" srcOrd="1" destOrd="0" presId="urn:microsoft.com/office/officeart/2005/8/layout/radial5"/>
    <dgm:cxn modelId="{0827B745-AFEF-44E1-86DF-FB3C2A6FBA1A}" srcId="{53893D1B-CC66-439A-9D94-FD938107CE7D}" destId="{29D089F0-139A-4CDC-9A8B-B30205C9168D}" srcOrd="0" destOrd="0" parTransId="{F7EBF543-1D39-4CEF-8D00-191AA0D19263}" sibTransId="{B21ECDDD-F61C-4F48-AA63-1FD4394B8A45}"/>
    <dgm:cxn modelId="{9DD74B69-FDC6-42D7-B14E-AF345C9773BD}" type="presOf" srcId="{900632AD-2798-4FF4-990B-3CF2C377D34D}" destId="{FC7A60A4-451C-449E-BE07-F2FE6A6412C6}" srcOrd="0" destOrd="0" presId="urn:microsoft.com/office/officeart/2005/8/layout/radial5"/>
    <dgm:cxn modelId="{8F1FAF4D-3552-41B4-8A36-2B0BFD173AF6}" type="presOf" srcId="{EE74E43B-00E1-44D7-A9A5-0FA2515E9B99}" destId="{DEFCE9D7-68E2-44E5-9DC2-F2135F790D0B}" srcOrd="0" destOrd="0" presId="urn:microsoft.com/office/officeart/2005/8/layout/radial5"/>
    <dgm:cxn modelId="{92196152-5BF1-4083-BFB9-E569465C9CE9}" type="presOf" srcId="{0BB00A2D-DCE3-45EE-A3CF-3FB899330E34}" destId="{543EB351-9269-4954-9138-581ED1EC2528}" srcOrd="0" destOrd="0" presId="urn:microsoft.com/office/officeart/2005/8/layout/radial5"/>
    <dgm:cxn modelId="{9054D257-3514-4910-A178-4AFF49B59317}" srcId="{29D089F0-139A-4CDC-9A8B-B30205C9168D}" destId="{900632AD-2798-4FF4-990B-3CF2C377D34D}" srcOrd="2" destOrd="0" parTransId="{EE74E43B-00E1-44D7-A9A5-0FA2515E9B99}" sibTransId="{44A2CA45-C067-44A1-910D-C0FF0B61450E}"/>
    <dgm:cxn modelId="{4004E58B-3377-4A1C-A470-EB351CBF2AF0}" type="presOf" srcId="{0469E55E-704E-415B-A900-EE6CA8FC6C8D}" destId="{30DC47A5-CEDC-4DFC-819A-418E86DD47C1}" srcOrd="0" destOrd="0" presId="urn:microsoft.com/office/officeart/2005/8/layout/radial5"/>
    <dgm:cxn modelId="{A8E69A9B-9546-42AC-A142-1C2FFEE1FABC}" srcId="{29D089F0-139A-4CDC-9A8B-B30205C9168D}" destId="{45EC9906-0D3F-4E6A-975A-0A6028F50164}" srcOrd="4" destOrd="0" parTransId="{0BB00A2D-DCE3-45EE-A3CF-3FB899330E34}" sibTransId="{F298A2AB-0978-4ABE-AB9B-CFCE7AB906FE}"/>
    <dgm:cxn modelId="{477510BD-BB84-4296-8F75-74AAF5DD112A}" type="presOf" srcId="{9BA77426-8852-481F-94D5-1C04C2FFF8F4}" destId="{314F09AE-EDC2-442B-8603-E0406A6179FA}" srcOrd="0" destOrd="0" presId="urn:microsoft.com/office/officeart/2005/8/layout/radial5"/>
    <dgm:cxn modelId="{F2D2D6DB-FCFE-41A2-AF4B-411740B703C4}" type="presOf" srcId="{0BB00A2D-DCE3-45EE-A3CF-3FB899330E34}" destId="{8047E7C5-E215-4E03-9FE5-1AF9AA13F69E}" srcOrd="1" destOrd="0" presId="urn:microsoft.com/office/officeart/2005/8/layout/radial5"/>
    <dgm:cxn modelId="{54940DF4-E689-43BF-BB0A-E0DC57A675C0}" srcId="{29D089F0-139A-4CDC-9A8B-B30205C9168D}" destId="{E6243BF7-E5A2-4D08-A89A-4EA647E8F930}" srcOrd="3" destOrd="0" parTransId="{D8D92DAF-4740-4646-A344-38317B45F62A}" sibTransId="{B9235D37-250B-4790-A23C-784A5D0DA1D9}"/>
    <dgm:cxn modelId="{DC0505F5-2793-43CC-A715-19350856015A}" type="presOf" srcId="{CE1EE995-F9D3-474E-99D8-FE95F9A31436}" destId="{299878D9-4050-44B5-9941-9B28C6BDE2CE}" srcOrd="0" destOrd="0" presId="urn:microsoft.com/office/officeart/2005/8/layout/radial5"/>
    <dgm:cxn modelId="{FDF96FF8-C6FC-4044-BA80-842327C14C73}" type="presOf" srcId="{45EC9906-0D3F-4E6A-975A-0A6028F50164}" destId="{A0894321-6384-4F11-BE11-339BF604126C}" srcOrd="0" destOrd="0" presId="urn:microsoft.com/office/officeart/2005/8/layout/radial5"/>
    <dgm:cxn modelId="{FF767D27-2C22-4568-A2BB-3FEC6E9A25FD}" type="presParOf" srcId="{B6157D7C-9F17-4A84-B892-EE5EC60970A9}" destId="{B4DB8864-F552-438B-8CE7-656EFE31AC72}" srcOrd="0" destOrd="0" presId="urn:microsoft.com/office/officeart/2005/8/layout/radial5"/>
    <dgm:cxn modelId="{051676F6-FD82-47B2-9772-8F89E0710ABA}" type="presParOf" srcId="{B6157D7C-9F17-4A84-B892-EE5EC60970A9}" destId="{669F8843-2D87-41BC-9469-D1CDAEDDBAA9}" srcOrd="1" destOrd="0" presId="urn:microsoft.com/office/officeart/2005/8/layout/radial5"/>
    <dgm:cxn modelId="{81E09CC2-94FC-4644-99FD-8215FF7F3375}" type="presParOf" srcId="{669F8843-2D87-41BC-9469-D1CDAEDDBAA9}" destId="{FE5CEA08-0579-4F96-AE43-1E38534EA60B}" srcOrd="0" destOrd="0" presId="urn:microsoft.com/office/officeart/2005/8/layout/radial5"/>
    <dgm:cxn modelId="{DB17904F-7E85-40C1-94C6-2279E3F4B209}" type="presParOf" srcId="{B6157D7C-9F17-4A84-B892-EE5EC60970A9}" destId="{299878D9-4050-44B5-9941-9B28C6BDE2CE}" srcOrd="2" destOrd="0" presId="urn:microsoft.com/office/officeart/2005/8/layout/radial5"/>
    <dgm:cxn modelId="{0E944352-33B2-4538-BDC6-E4CF68C8241F}" type="presParOf" srcId="{B6157D7C-9F17-4A84-B892-EE5EC60970A9}" destId="{30DC47A5-CEDC-4DFC-819A-418E86DD47C1}" srcOrd="3" destOrd="0" presId="urn:microsoft.com/office/officeart/2005/8/layout/radial5"/>
    <dgm:cxn modelId="{F474B689-DC12-471F-838B-CEC3ACA15938}" type="presParOf" srcId="{30DC47A5-CEDC-4DFC-819A-418E86DD47C1}" destId="{5B5680BE-2BAA-4AF9-A305-9FB47F040EB1}" srcOrd="0" destOrd="0" presId="urn:microsoft.com/office/officeart/2005/8/layout/radial5"/>
    <dgm:cxn modelId="{53DD2468-5459-451E-968D-F231A1A366AD}" type="presParOf" srcId="{B6157D7C-9F17-4A84-B892-EE5EC60970A9}" destId="{314F09AE-EDC2-442B-8603-E0406A6179FA}" srcOrd="4" destOrd="0" presId="urn:microsoft.com/office/officeart/2005/8/layout/radial5"/>
    <dgm:cxn modelId="{79B32B91-1C57-49A3-B57A-6CC0AA8FC330}" type="presParOf" srcId="{B6157D7C-9F17-4A84-B892-EE5EC60970A9}" destId="{DEFCE9D7-68E2-44E5-9DC2-F2135F790D0B}" srcOrd="5" destOrd="0" presId="urn:microsoft.com/office/officeart/2005/8/layout/radial5"/>
    <dgm:cxn modelId="{10B5F626-8F15-4AEE-95E4-E16F51DAA095}" type="presParOf" srcId="{DEFCE9D7-68E2-44E5-9DC2-F2135F790D0B}" destId="{BC56D244-1CB6-4D1E-B546-DF3B4D5AD252}" srcOrd="0" destOrd="0" presId="urn:microsoft.com/office/officeart/2005/8/layout/radial5"/>
    <dgm:cxn modelId="{8E451E5B-DC37-4F71-BAEC-F22FA3FAAFAE}" type="presParOf" srcId="{B6157D7C-9F17-4A84-B892-EE5EC60970A9}" destId="{FC7A60A4-451C-449E-BE07-F2FE6A6412C6}" srcOrd="6" destOrd="0" presId="urn:microsoft.com/office/officeart/2005/8/layout/radial5"/>
    <dgm:cxn modelId="{3A721D47-AB75-4757-9E77-89CA2B1A1CBB}" type="presParOf" srcId="{B6157D7C-9F17-4A84-B892-EE5EC60970A9}" destId="{854154A2-46FB-4F6D-8B7B-7697C1AEF6AD}" srcOrd="7" destOrd="0" presId="urn:microsoft.com/office/officeart/2005/8/layout/radial5"/>
    <dgm:cxn modelId="{448692F9-4522-4695-AEE5-F3A740E7227E}" type="presParOf" srcId="{854154A2-46FB-4F6D-8B7B-7697C1AEF6AD}" destId="{3DDDB15B-BA7D-4B20-BC9D-3131E3C2C7AD}" srcOrd="0" destOrd="0" presId="urn:microsoft.com/office/officeart/2005/8/layout/radial5"/>
    <dgm:cxn modelId="{E2ECDCCC-AF48-4803-9959-726E883544D1}" type="presParOf" srcId="{B6157D7C-9F17-4A84-B892-EE5EC60970A9}" destId="{E9B69A35-5C0E-4697-A89C-654FBAC159F0}" srcOrd="8" destOrd="0" presId="urn:microsoft.com/office/officeart/2005/8/layout/radial5"/>
    <dgm:cxn modelId="{7F627221-47B0-4FB3-A305-96BCDB64CE9C}" type="presParOf" srcId="{B6157D7C-9F17-4A84-B892-EE5EC60970A9}" destId="{543EB351-9269-4954-9138-581ED1EC2528}" srcOrd="9" destOrd="0" presId="urn:microsoft.com/office/officeart/2005/8/layout/radial5"/>
    <dgm:cxn modelId="{8E26069F-60EF-424E-9483-3FC1EF21B5C9}" type="presParOf" srcId="{543EB351-9269-4954-9138-581ED1EC2528}" destId="{8047E7C5-E215-4E03-9FE5-1AF9AA13F69E}" srcOrd="0" destOrd="0" presId="urn:microsoft.com/office/officeart/2005/8/layout/radial5"/>
    <dgm:cxn modelId="{24C247A2-86AA-471F-895A-B3710E9DEF23}" type="presParOf" srcId="{B6157D7C-9F17-4A84-B892-EE5EC60970A9}" destId="{A0894321-6384-4F11-BE11-339BF60412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93D1B-CC66-439A-9D94-FD938107CE7D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D089F0-139A-4CDC-9A8B-B30205C9168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gm:t>
    </dgm:pt>
    <dgm:pt modelId="{F7EBF543-1D39-4CEF-8D00-191AA0D19263}" type="par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CDDD-F61C-4F48-AA63-1FD4394B8A45}" type="sib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995-F9D3-474E-99D8-FE95F9A31436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gm:t>
    </dgm:pt>
    <dgm:pt modelId="{A347D58F-3371-45A4-B91C-2F96BEFD7A40}" type="parTrans" cxnId="{A43D110E-76EA-4AB1-BABB-C24ADA9864FF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F69B-69EF-4A72-A025-250CC2A05AD1}" type="sibTrans" cxnId="{A43D110E-76EA-4AB1-BABB-C24ADA9864FF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77426-8852-481F-94D5-1C04C2FFF8F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gm:t>
    </dgm:pt>
    <dgm:pt modelId="{0469E55E-704E-415B-A900-EE6CA8FC6C8D}" type="parTrans" cxnId="{E80A1B41-DD0B-4855-8171-F2EB9F52FEB2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BEC3-C3F8-411C-8690-374893E12199}" type="sibTrans" cxnId="{E80A1B41-DD0B-4855-8171-F2EB9F52FEB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632AD-2798-4FF4-990B-3CF2C377D34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gm:t>
    </dgm:pt>
    <dgm:pt modelId="{EE74E43B-00E1-44D7-A9A5-0FA2515E9B99}" type="parTrans" cxnId="{9054D257-3514-4910-A178-4AFF49B59317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CA45-C067-44A1-910D-C0FF0B61450E}" type="sibTrans" cxnId="{9054D257-3514-4910-A178-4AFF49B59317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43BF7-E5A2-4D08-A89A-4EA647E8F930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gm:t>
    </dgm:pt>
    <dgm:pt modelId="{D8D92DAF-4740-4646-A344-38317B45F62A}" type="parTrans" cxnId="{54940DF4-E689-43BF-BB0A-E0DC57A675C0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35D37-250B-4790-A23C-784A5D0DA1D9}" type="sibTrans" cxnId="{54940DF4-E689-43BF-BB0A-E0DC57A675C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C9906-0D3F-4E6A-975A-0A6028F501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gm:t>
    </dgm:pt>
    <dgm:pt modelId="{0BB00A2D-DCE3-45EE-A3CF-3FB899330E34}" type="parTrans" cxnId="{A8E69A9B-9546-42AC-A142-1C2FFEE1FABC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A2AB-0978-4ABE-AB9B-CFCE7AB906FE}" type="sibTrans" cxnId="{A8E69A9B-9546-42AC-A142-1C2FFEE1FABC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D7C-9F17-4A84-B892-EE5EC60970A9}" type="pres">
      <dgm:prSet presAssocID="{53893D1B-CC66-439A-9D94-FD938107C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B8864-F552-438B-8CE7-656EFE31AC72}" type="pres">
      <dgm:prSet presAssocID="{29D089F0-139A-4CDC-9A8B-B30205C9168D}" presName="centerShape" presStyleLbl="node0" presStyleIdx="0" presStyleCnt="1"/>
      <dgm:spPr/>
    </dgm:pt>
    <dgm:pt modelId="{669F8843-2D87-41BC-9469-D1CDAEDDBAA9}" type="pres">
      <dgm:prSet presAssocID="{A347D58F-3371-45A4-B91C-2F96BEFD7A40}" presName="parTrans" presStyleLbl="sibTrans2D1" presStyleIdx="0" presStyleCnt="5"/>
      <dgm:spPr/>
    </dgm:pt>
    <dgm:pt modelId="{FE5CEA08-0579-4F96-AE43-1E38534EA60B}" type="pres">
      <dgm:prSet presAssocID="{A347D58F-3371-45A4-B91C-2F96BEFD7A40}" presName="connectorText" presStyleLbl="sibTrans2D1" presStyleIdx="0" presStyleCnt="5"/>
      <dgm:spPr/>
    </dgm:pt>
    <dgm:pt modelId="{299878D9-4050-44B5-9941-9B28C6BDE2CE}" type="pres">
      <dgm:prSet presAssocID="{CE1EE995-F9D3-474E-99D8-FE95F9A31436}" presName="node" presStyleLbl="node1" presStyleIdx="0" presStyleCnt="5" custScaleX="207678" custRadScaleRad="107083" custRadScaleInc="1315">
        <dgm:presLayoutVars>
          <dgm:bulletEnabled val="1"/>
        </dgm:presLayoutVars>
      </dgm:prSet>
      <dgm:spPr/>
    </dgm:pt>
    <dgm:pt modelId="{30DC47A5-CEDC-4DFC-819A-418E86DD47C1}" type="pres">
      <dgm:prSet presAssocID="{0469E55E-704E-415B-A900-EE6CA8FC6C8D}" presName="parTrans" presStyleLbl="sibTrans2D1" presStyleIdx="1" presStyleCnt="5"/>
      <dgm:spPr/>
    </dgm:pt>
    <dgm:pt modelId="{5B5680BE-2BAA-4AF9-A305-9FB47F040EB1}" type="pres">
      <dgm:prSet presAssocID="{0469E55E-704E-415B-A900-EE6CA8FC6C8D}" presName="connectorText" presStyleLbl="sibTrans2D1" presStyleIdx="1" presStyleCnt="5"/>
      <dgm:spPr/>
    </dgm:pt>
    <dgm:pt modelId="{314F09AE-EDC2-442B-8603-E0406A6179FA}" type="pres">
      <dgm:prSet presAssocID="{9BA77426-8852-481F-94D5-1C04C2FFF8F4}" presName="node" presStyleLbl="node1" presStyleIdx="1" presStyleCnt="5" custScaleX="207678" custRadScaleRad="146453" custRadScaleInc="225">
        <dgm:presLayoutVars>
          <dgm:bulletEnabled val="1"/>
        </dgm:presLayoutVars>
      </dgm:prSet>
      <dgm:spPr/>
    </dgm:pt>
    <dgm:pt modelId="{DEFCE9D7-68E2-44E5-9DC2-F2135F790D0B}" type="pres">
      <dgm:prSet presAssocID="{EE74E43B-00E1-44D7-A9A5-0FA2515E9B99}" presName="parTrans" presStyleLbl="sibTrans2D1" presStyleIdx="2" presStyleCnt="5"/>
      <dgm:spPr/>
    </dgm:pt>
    <dgm:pt modelId="{BC56D244-1CB6-4D1E-B546-DF3B4D5AD252}" type="pres">
      <dgm:prSet presAssocID="{EE74E43B-00E1-44D7-A9A5-0FA2515E9B99}" presName="connectorText" presStyleLbl="sibTrans2D1" presStyleIdx="2" presStyleCnt="5"/>
      <dgm:spPr/>
    </dgm:pt>
    <dgm:pt modelId="{FC7A60A4-451C-449E-BE07-F2FE6A6412C6}" type="pres">
      <dgm:prSet presAssocID="{900632AD-2798-4FF4-990B-3CF2C377D34D}" presName="node" presStyleLbl="node1" presStyleIdx="2" presStyleCnt="5" custScaleX="207678" custRadScaleRad="124615" custRadScaleInc="-37378">
        <dgm:presLayoutVars>
          <dgm:bulletEnabled val="1"/>
        </dgm:presLayoutVars>
      </dgm:prSet>
      <dgm:spPr/>
    </dgm:pt>
    <dgm:pt modelId="{854154A2-46FB-4F6D-8B7B-7697C1AEF6AD}" type="pres">
      <dgm:prSet presAssocID="{D8D92DAF-4740-4646-A344-38317B45F62A}" presName="parTrans" presStyleLbl="sibTrans2D1" presStyleIdx="3" presStyleCnt="5"/>
      <dgm:spPr/>
    </dgm:pt>
    <dgm:pt modelId="{3DDDB15B-BA7D-4B20-BC9D-3131E3C2C7AD}" type="pres">
      <dgm:prSet presAssocID="{D8D92DAF-4740-4646-A344-38317B45F62A}" presName="connectorText" presStyleLbl="sibTrans2D1" presStyleIdx="3" presStyleCnt="5"/>
      <dgm:spPr/>
    </dgm:pt>
    <dgm:pt modelId="{E9B69A35-5C0E-4697-A89C-654FBAC159F0}" type="pres">
      <dgm:prSet presAssocID="{E6243BF7-E5A2-4D08-A89A-4EA647E8F930}" presName="node" presStyleLbl="node1" presStyleIdx="3" presStyleCnt="5" custScaleX="207678" custRadScaleRad="130918" custRadScaleInc="40722">
        <dgm:presLayoutVars>
          <dgm:bulletEnabled val="1"/>
        </dgm:presLayoutVars>
      </dgm:prSet>
      <dgm:spPr/>
    </dgm:pt>
    <dgm:pt modelId="{543EB351-9269-4954-9138-581ED1EC2528}" type="pres">
      <dgm:prSet presAssocID="{0BB00A2D-DCE3-45EE-A3CF-3FB899330E34}" presName="parTrans" presStyleLbl="sibTrans2D1" presStyleIdx="4" presStyleCnt="5"/>
      <dgm:spPr/>
    </dgm:pt>
    <dgm:pt modelId="{8047E7C5-E215-4E03-9FE5-1AF9AA13F69E}" type="pres">
      <dgm:prSet presAssocID="{0BB00A2D-DCE3-45EE-A3CF-3FB899330E34}" presName="connectorText" presStyleLbl="sibTrans2D1" presStyleIdx="4" presStyleCnt="5"/>
      <dgm:spPr/>
    </dgm:pt>
    <dgm:pt modelId="{A0894321-6384-4F11-BE11-339BF604126C}" type="pres">
      <dgm:prSet presAssocID="{45EC9906-0D3F-4E6A-975A-0A6028F50164}" presName="node" presStyleLbl="node1" presStyleIdx="4" presStyleCnt="5" custScaleX="207678" custRadScaleRad="154050" custRadScaleInc="-2757">
        <dgm:presLayoutVars>
          <dgm:bulletEnabled val="1"/>
        </dgm:presLayoutVars>
      </dgm:prSet>
      <dgm:spPr/>
    </dgm:pt>
  </dgm:ptLst>
  <dgm:cxnLst>
    <dgm:cxn modelId="{751ED804-F5A2-4B24-BF7A-C81A9FF36E6B}" type="presOf" srcId="{E6243BF7-E5A2-4D08-A89A-4EA647E8F930}" destId="{E9B69A35-5C0E-4697-A89C-654FBAC159F0}" srcOrd="0" destOrd="0" presId="urn:microsoft.com/office/officeart/2005/8/layout/radial5"/>
    <dgm:cxn modelId="{777B260C-C5C6-4BB5-8B85-768B33E51A94}" type="presOf" srcId="{EE74E43B-00E1-44D7-A9A5-0FA2515E9B99}" destId="{BC56D244-1CB6-4D1E-B546-DF3B4D5AD252}" srcOrd="1" destOrd="0" presId="urn:microsoft.com/office/officeart/2005/8/layout/radial5"/>
    <dgm:cxn modelId="{A43D110E-76EA-4AB1-BABB-C24ADA9864FF}" srcId="{29D089F0-139A-4CDC-9A8B-B30205C9168D}" destId="{CE1EE995-F9D3-474E-99D8-FE95F9A31436}" srcOrd="0" destOrd="0" parTransId="{A347D58F-3371-45A4-B91C-2F96BEFD7A40}" sibTransId="{CB06F69B-69EF-4A72-A025-250CC2A05AD1}"/>
    <dgm:cxn modelId="{79B1001F-688F-4931-9C38-FF901BA6B919}" type="presOf" srcId="{D8D92DAF-4740-4646-A344-38317B45F62A}" destId="{854154A2-46FB-4F6D-8B7B-7697C1AEF6AD}" srcOrd="0" destOrd="0" presId="urn:microsoft.com/office/officeart/2005/8/layout/radial5"/>
    <dgm:cxn modelId="{25CC2D24-E1B2-46CD-BD5D-5B0C6BD834FA}" type="presOf" srcId="{29D089F0-139A-4CDC-9A8B-B30205C9168D}" destId="{B4DB8864-F552-438B-8CE7-656EFE31AC72}" srcOrd="0" destOrd="0" presId="urn:microsoft.com/office/officeart/2005/8/layout/radial5"/>
    <dgm:cxn modelId="{ECA46C2B-F12B-403E-A9B6-4A6600924A55}" type="presOf" srcId="{A347D58F-3371-45A4-B91C-2F96BEFD7A40}" destId="{669F8843-2D87-41BC-9469-D1CDAEDDBAA9}" srcOrd="0" destOrd="0" presId="urn:microsoft.com/office/officeart/2005/8/layout/radial5"/>
    <dgm:cxn modelId="{1917D02C-E4EB-4375-BEC2-CB91C111DE9D}" type="presOf" srcId="{53893D1B-CC66-439A-9D94-FD938107CE7D}" destId="{B6157D7C-9F17-4A84-B892-EE5EC60970A9}" srcOrd="0" destOrd="0" presId="urn:microsoft.com/office/officeart/2005/8/layout/radial5"/>
    <dgm:cxn modelId="{56D3062D-92D1-4CCF-8F0C-5D075D364C71}" type="presOf" srcId="{A347D58F-3371-45A4-B91C-2F96BEFD7A40}" destId="{FE5CEA08-0579-4F96-AE43-1E38534EA60B}" srcOrd="1" destOrd="0" presId="urn:microsoft.com/office/officeart/2005/8/layout/radial5"/>
    <dgm:cxn modelId="{3C0A122F-D7B3-4594-8692-F0ACFADF4F89}" type="presOf" srcId="{0469E55E-704E-415B-A900-EE6CA8FC6C8D}" destId="{5B5680BE-2BAA-4AF9-A305-9FB47F040EB1}" srcOrd="1" destOrd="0" presId="urn:microsoft.com/office/officeart/2005/8/layout/radial5"/>
    <dgm:cxn modelId="{E80A1B41-DD0B-4855-8171-F2EB9F52FEB2}" srcId="{29D089F0-139A-4CDC-9A8B-B30205C9168D}" destId="{9BA77426-8852-481F-94D5-1C04C2FFF8F4}" srcOrd="1" destOrd="0" parTransId="{0469E55E-704E-415B-A900-EE6CA8FC6C8D}" sibTransId="{FAC0BEC3-C3F8-411C-8690-374893E12199}"/>
    <dgm:cxn modelId="{D2E90E43-AE19-4E08-943A-9685C96DC14C}" type="presOf" srcId="{D8D92DAF-4740-4646-A344-38317B45F62A}" destId="{3DDDB15B-BA7D-4B20-BC9D-3131E3C2C7AD}" srcOrd="1" destOrd="0" presId="urn:microsoft.com/office/officeart/2005/8/layout/radial5"/>
    <dgm:cxn modelId="{0827B745-AFEF-44E1-86DF-FB3C2A6FBA1A}" srcId="{53893D1B-CC66-439A-9D94-FD938107CE7D}" destId="{29D089F0-139A-4CDC-9A8B-B30205C9168D}" srcOrd="0" destOrd="0" parTransId="{F7EBF543-1D39-4CEF-8D00-191AA0D19263}" sibTransId="{B21ECDDD-F61C-4F48-AA63-1FD4394B8A45}"/>
    <dgm:cxn modelId="{9DD74B69-FDC6-42D7-B14E-AF345C9773BD}" type="presOf" srcId="{900632AD-2798-4FF4-990B-3CF2C377D34D}" destId="{FC7A60A4-451C-449E-BE07-F2FE6A6412C6}" srcOrd="0" destOrd="0" presId="urn:microsoft.com/office/officeart/2005/8/layout/radial5"/>
    <dgm:cxn modelId="{8F1FAF4D-3552-41B4-8A36-2B0BFD173AF6}" type="presOf" srcId="{EE74E43B-00E1-44D7-A9A5-0FA2515E9B99}" destId="{DEFCE9D7-68E2-44E5-9DC2-F2135F790D0B}" srcOrd="0" destOrd="0" presId="urn:microsoft.com/office/officeart/2005/8/layout/radial5"/>
    <dgm:cxn modelId="{92196152-5BF1-4083-BFB9-E569465C9CE9}" type="presOf" srcId="{0BB00A2D-DCE3-45EE-A3CF-3FB899330E34}" destId="{543EB351-9269-4954-9138-581ED1EC2528}" srcOrd="0" destOrd="0" presId="urn:microsoft.com/office/officeart/2005/8/layout/radial5"/>
    <dgm:cxn modelId="{9054D257-3514-4910-A178-4AFF49B59317}" srcId="{29D089F0-139A-4CDC-9A8B-B30205C9168D}" destId="{900632AD-2798-4FF4-990B-3CF2C377D34D}" srcOrd="2" destOrd="0" parTransId="{EE74E43B-00E1-44D7-A9A5-0FA2515E9B99}" sibTransId="{44A2CA45-C067-44A1-910D-C0FF0B61450E}"/>
    <dgm:cxn modelId="{4004E58B-3377-4A1C-A470-EB351CBF2AF0}" type="presOf" srcId="{0469E55E-704E-415B-A900-EE6CA8FC6C8D}" destId="{30DC47A5-CEDC-4DFC-819A-418E86DD47C1}" srcOrd="0" destOrd="0" presId="urn:microsoft.com/office/officeart/2005/8/layout/radial5"/>
    <dgm:cxn modelId="{A8E69A9B-9546-42AC-A142-1C2FFEE1FABC}" srcId="{29D089F0-139A-4CDC-9A8B-B30205C9168D}" destId="{45EC9906-0D3F-4E6A-975A-0A6028F50164}" srcOrd="4" destOrd="0" parTransId="{0BB00A2D-DCE3-45EE-A3CF-3FB899330E34}" sibTransId="{F298A2AB-0978-4ABE-AB9B-CFCE7AB906FE}"/>
    <dgm:cxn modelId="{477510BD-BB84-4296-8F75-74AAF5DD112A}" type="presOf" srcId="{9BA77426-8852-481F-94D5-1C04C2FFF8F4}" destId="{314F09AE-EDC2-442B-8603-E0406A6179FA}" srcOrd="0" destOrd="0" presId="urn:microsoft.com/office/officeart/2005/8/layout/radial5"/>
    <dgm:cxn modelId="{F2D2D6DB-FCFE-41A2-AF4B-411740B703C4}" type="presOf" srcId="{0BB00A2D-DCE3-45EE-A3CF-3FB899330E34}" destId="{8047E7C5-E215-4E03-9FE5-1AF9AA13F69E}" srcOrd="1" destOrd="0" presId="urn:microsoft.com/office/officeart/2005/8/layout/radial5"/>
    <dgm:cxn modelId="{54940DF4-E689-43BF-BB0A-E0DC57A675C0}" srcId="{29D089F0-139A-4CDC-9A8B-B30205C9168D}" destId="{E6243BF7-E5A2-4D08-A89A-4EA647E8F930}" srcOrd="3" destOrd="0" parTransId="{D8D92DAF-4740-4646-A344-38317B45F62A}" sibTransId="{B9235D37-250B-4790-A23C-784A5D0DA1D9}"/>
    <dgm:cxn modelId="{DC0505F5-2793-43CC-A715-19350856015A}" type="presOf" srcId="{CE1EE995-F9D3-474E-99D8-FE95F9A31436}" destId="{299878D9-4050-44B5-9941-9B28C6BDE2CE}" srcOrd="0" destOrd="0" presId="urn:microsoft.com/office/officeart/2005/8/layout/radial5"/>
    <dgm:cxn modelId="{FDF96FF8-C6FC-4044-BA80-842327C14C73}" type="presOf" srcId="{45EC9906-0D3F-4E6A-975A-0A6028F50164}" destId="{A0894321-6384-4F11-BE11-339BF604126C}" srcOrd="0" destOrd="0" presId="urn:microsoft.com/office/officeart/2005/8/layout/radial5"/>
    <dgm:cxn modelId="{FF767D27-2C22-4568-A2BB-3FEC6E9A25FD}" type="presParOf" srcId="{B6157D7C-9F17-4A84-B892-EE5EC60970A9}" destId="{B4DB8864-F552-438B-8CE7-656EFE31AC72}" srcOrd="0" destOrd="0" presId="urn:microsoft.com/office/officeart/2005/8/layout/radial5"/>
    <dgm:cxn modelId="{051676F6-FD82-47B2-9772-8F89E0710ABA}" type="presParOf" srcId="{B6157D7C-9F17-4A84-B892-EE5EC60970A9}" destId="{669F8843-2D87-41BC-9469-D1CDAEDDBAA9}" srcOrd="1" destOrd="0" presId="urn:microsoft.com/office/officeart/2005/8/layout/radial5"/>
    <dgm:cxn modelId="{81E09CC2-94FC-4644-99FD-8215FF7F3375}" type="presParOf" srcId="{669F8843-2D87-41BC-9469-D1CDAEDDBAA9}" destId="{FE5CEA08-0579-4F96-AE43-1E38534EA60B}" srcOrd="0" destOrd="0" presId="urn:microsoft.com/office/officeart/2005/8/layout/radial5"/>
    <dgm:cxn modelId="{DB17904F-7E85-40C1-94C6-2279E3F4B209}" type="presParOf" srcId="{B6157D7C-9F17-4A84-B892-EE5EC60970A9}" destId="{299878D9-4050-44B5-9941-9B28C6BDE2CE}" srcOrd="2" destOrd="0" presId="urn:microsoft.com/office/officeart/2005/8/layout/radial5"/>
    <dgm:cxn modelId="{0E944352-33B2-4538-BDC6-E4CF68C8241F}" type="presParOf" srcId="{B6157D7C-9F17-4A84-B892-EE5EC60970A9}" destId="{30DC47A5-CEDC-4DFC-819A-418E86DD47C1}" srcOrd="3" destOrd="0" presId="urn:microsoft.com/office/officeart/2005/8/layout/radial5"/>
    <dgm:cxn modelId="{F474B689-DC12-471F-838B-CEC3ACA15938}" type="presParOf" srcId="{30DC47A5-CEDC-4DFC-819A-418E86DD47C1}" destId="{5B5680BE-2BAA-4AF9-A305-9FB47F040EB1}" srcOrd="0" destOrd="0" presId="urn:microsoft.com/office/officeart/2005/8/layout/radial5"/>
    <dgm:cxn modelId="{53DD2468-5459-451E-968D-F231A1A366AD}" type="presParOf" srcId="{B6157D7C-9F17-4A84-B892-EE5EC60970A9}" destId="{314F09AE-EDC2-442B-8603-E0406A6179FA}" srcOrd="4" destOrd="0" presId="urn:microsoft.com/office/officeart/2005/8/layout/radial5"/>
    <dgm:cxn modelId="{79B32B91-1C57-49A3-B57A-6CC0AA8FC330}" type="presParOf" srcId="{B6157D7C-9F17-4A84-B892-EE5EC60970A9}" destId="{DEFCE9D7-68E2-44E5-9DC2-F2135F790D0B}" srcOrd="5" destOrd="0" presId="urn:microsoft.com/office/officeart/2005/8/layout/radial5"/>
    <dgm:cxn modelId="{10B5F626-8F15-4AEE-95E4-E16F51DAA095}" type="presParOf" srcId="{DEFCE9D7-68E2-44E5-9DC2-F2135F790D0B}" destId="{BC56D244-1CB6-4D1E-B546-DF3B4D5AD252}" srcOrd="0" destOrd="0" presId="urn:microsoft.com/office/officeart/2005/8/layout/radial5"/>
    <dgm:cxn modelId="{8E451E5B-DC37-4F71-BAEC-F22FA3FAAFAE}" type="presParOf" srcId="{B6157D7C-9F17-4A84-B892-EE5EC60970A9}" destId="{FC7A60A4-451C-449E-BE07-F2FE6A6412C6}" srcOrd="6" destOrd="0" presId="urn:microsoft.com/office/officeart/2005/8/layout/radial5"/>
    <dgm:cxn modelId="{3A721D47-AB75-4757-9E77-89CA2B1A1CBB}" type="presParOf" srcId="{B6157D7C-9F17-4A84-B892-EE5EC60970A9}" destId="{854154A2-46FB-4F6D-8B7B-7697C1AEF6AD}" srcOrd="7" destOrd="0" presId="urn:microsoft.com/office/officeart/2005/8/layout/radial5"/>
    <dgm:cxn modelId="{448692F9-4522-4695-AEE5-F3A740E7227E}" type="presParOf" srcId="{854154A2-46FB-4F6D-8B7B-7697C1AEF6AD}" destId="{3DDDB15B-BA7D-4B20-BC9D-3131E3C2C7AD}" srcOrd="0" destOrd="0" presId="urn:microsoft.com/office/officeart/2005/8/layout/radial5"/>
    <dgm:cxn modelId="{E2ECDCCC-AF48-4803-9959-726E883544D1}" type="presParOf" srcId="{B6157D7C-9F17-4A84-B892-EE5EC60970A9}" destId="{E9B69A35-5C0E-4697-A89C-654FBAC159F0}" srcOrd="8" destOrd="0" presId="urn:microsoft.com/office/officeart/2005/8/layout/radial5"/>
    <dgm:cxn modelId="{7F627221-47B0-4FB3-A305-96BCDB64CE9C}" type="presParOf" srcId="{B6157D7C-9F17-4A84-B892-EE5EC60970A9}" destId="{543EB351-9269-4954-9138-581ED1EC2528}" srcOrd="9" destOrd="0" presId="urn:microsoft.com/office/officeart/2005/8/layout/radial5"/>
    <dgm:cxn modelId="{8E26069F-60EF-424E-9483-3FC1EF21B5C9}" type="presParOf" srcId="{543EB351-9269-4954-9138-581ED1EC2528}" destId="{8047E7C5-E215-4E03-9FE5-1AF9AA13F69E}" srcOrd="0" destOrd="0" presId="urn:microsoft.com/office/officeart/2005/8/layout/radial5"/>
    <dgm:cxn modelId="{24C247A2-86AA-471F-895A-B3710E9DEF23}" type="presParOf" srcId="{B6157D7C-9F17-4A84-B892-EE5EC60970A9}" destId="{A0894321-6384-4F11-BE11-339BF60412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93D1B-CC66-439A-9D94-FD938107CE7D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D089F0-139A-4CDC-9A8B-B30205C9168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gm:t>
    </dgm:pt>
    <dgm:pt modelId="{F7EBF543-1D39-4CEF-8D00-191AA0D19263}" type="par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CDDD-F61C-4F48-AA63-1FD4394B8A45}" type="sib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995-F9D3-474E-99D8-FE95F9A31436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gm:t>
    </dgm:pt>
    <dgm:pt modelId="{A347D58F-3371-45A4-B91C-2F96BEFD7A40}" type="parTrans" cxnId="{A43D110E-76EA-4AB1-BABB-C24ADA9864FF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F69B-69EF-4A72-A025-250CC2A05AD1}" type="sibTrans" cxnId="{A43D110E-76EA-4AB1-BABB-C24ADA9864FF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77426-8852-481F-94D5-1C04C2FFF8F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gm:t>
    </dgm:pt>
    <dgm:pt modelId="{0469E55E-704E-415B-A900-EE6CA8FC6C8D}" type="parTrans" cxnId="{E80A1B41-DD0B-4855-8171-F2EB9F52FEB2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BEC3-C3F8-411C-8690-374893E12199}" type="sibTrans" cxnId="{E80A1B41-DD0B-4855-8171-F2EB9F52FEB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632AD-2798-4FF4-990B-3CF2C377D34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gm:t>
    </dgm:pt>
    <dgm:pt modelId="{EE74E43B-00E1-44D7-A9A5-0FA2515E9B99}" type="parTrans" cxnId="{9054D257-3514-4910-A178-4AFF49B59317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CA45-C067-44A1-910D-C0FF0B61450E}" type="sibTrans" cxnId="{9054D257-3514-4910-A178-4AFF49B59317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43BF7-E5A2-4D08-A89A-4EA647E8F930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gm:t>
    </dgm:pt>
    <dgm:pt modelId="{D8D92DAF-4740-4646-A344-38317B45F62A}" type="parTrans" cxnId="{54940DF4-E689-43BF-BB0A-E0DC57A675C0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35D37-250B-4790-A23C-784A5D0DA1D9}" type="sibTrans" cxnId="{54940DF4-E689-43BF-BB0A-E0DC57A675C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C9906-0D3F-4E6A-975A-0A6028F501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gm:t>
    </dgm:pt>
    <dgm:pt modelId="{0BB00A2D-DCE3-45EE-A3CF-3FB899330E34}" type="parTrans" cxnId="{A8E69A9B-9546-42AC-A142-1C2FFEE1FABC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A2AB-0978-4ABE-AB9B-CFCE7AB906FE}" type="sibTrans" cxnId="{A8E69A9B-9546-42AC-A142-1C2FFEE1FABC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D7C-9F17-4A84-B892-EE5EC60970A9}" type="pres">
      <dgm:prSet presAssocID="{53893D1B-CC66-439A-9D94-FD938107C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B8864-F552-438B-8CE7-656EFE31AC72}" type="pres">
      <dgm:prSet presAssocID="{29D089F0-139A-4CDC-9A8B-B30205C9168D}" presName="centerShape" presStyleLbl="node0" presStyleIdx="0" presStyleCnt="1"/>
      <dgm:spPr/>
    </dgm:pt>
    <dgm:pt modelId="{669F8843-2D87-41BC-9469-D1CDAEDDBAA9}" type="pres">
      <dgm:prSet presAssocID="{A347D58F-3371-45A4-B91C-2F96BEFD7A40}" presName="parTrans" presStyleLbl="sibTrans2D1" presStyleIdx="0" presStyleCnt="5"/>
      <dgm:spPr/>
    </dgm:pt>
    <dgm:pt modelId="{FE5CEA08-0579-4F96-AE43-1E38534EA60B}" type="pres">
      <dgm:prSet presAssocID="{A347D58F-3371-45A4-B91C-2F96BEFD7A40}" presName="connectorText" presStyleLbl="sibTrans2D1" presStyleIdx="0" presStyleCnt="5"/>
      <dgm:spPr/>
    </dgm:pt>
    <dgm:pt modelId="{299878D9-4050-44B5-9941-9B28C6BDE2CE}" type="pres">
      <dgm:prSet presAssocID="{CE1EE995-F9D3-474E-99D8-FE95F9A31436}" presName="node" presStyleLbl="node1" presStyleIdx="0" presStyleCnt="5" custScaleX="207678" custRadScaleRad="107083" custRadScaleInc="1315">
        <dgm:presLayoutVars>
          <dgm:bulletEnabled val="1"/>
        </dgm:presLayoutVars>
      </dgm:prSet>
      <dgm:spPr/>
    </dgm:pt>
    <dgm:pt modelId="{30DC47A5-CEDC-4DFC-819A-418E86DD47C1}" type="pres">
      <dgm:prSet presAssocID="{0469E55E-704E-415B-A900-EE6CA8FC6C8D}" presName="parTrans" presStyleLbl="sibTrans2D1" presStyleIdx="1" presStyleCnt="5"/>
      <dgm:spPr/>
    </dgm:pt>
    <dgm:pt modelId="{5B5680BE-2BAA-4AF9-A305-9FB47F040EB1}" type="pres">
      <dgm:prSet presAssocID="{0469E55E-704E-415B-A900-EE6CA8FC6C8D}" presName="connectorText" presStyleLbl="sibTrans2D1" presStyleIdx="1" presStyleCnt="5"/>
      <dgm:spPr/>
    </dgm:pt>
    <dgm:pt modelId="{314F09AE-EDC2-442B-8603-E0406A6179FA}" type="pres">
      <dgm:prSet presAssocID="{9BA77426-8852-481F-94D5-1C04C2FFF8F4}" presName="node" presStyleLbl="node1" presStyleIdx="1" presStyleCnt="5" custScaleX="207678" custRadScaleRad="146453" custRadScaleInc="225">
        <dgm:presLayoutVars>
          <dgm:bulletEnabled val="1"/>
        </dgm:presLayoutVars>
      </dgm:prSet>
      <dgm:spPr/>
    </dgm:pt>
    <dgm:pt modelId="{DEFCE9D7-68E2-44E5-9DC2-F2135F790D0B}" type="pres">
      <dgm:prSet presAssocID="{EE74E43B-00E1-44D7-A9A5-0FA2515E9B99}" presName="parTrans" presStyleLbl="sibTrans2D1" presStyleIdx="2" presStyleCnt="5"/>
      <dgm:spPr/>
    </dgm:pt>
    <dgm:pt modelId="{BC56D244-1CB6-4D1E-B546-DF3B4D5AD252}" type="pres">
      <dgm:prSet presAssocID="{EE74E43B-00E1-44D7-A9A5-0FA2515E9B99}" presName="connectorText" presStyleLbl="sibTrans2D1" presStyleIdx="2" presStyleCnt="5"/>
      <dgm:spPr/>
    </dgm:pt>
    <dgm:pt modelId="{FC7A60A4-451C-449E-BE07-F2FE6A6412C6}" type="pres">
      <dgm:prSet presAssocID="{900632AD-2798-4FF4-990B-3CF2C377D34D}" presName="node" presStyleLbl="node1" presStyleIdx="2" presStyleCnt="5" custScaleX="207678" custRadScaleRad="124615" custRadScaleInc="-37378">
        <dgm:presLayoutVars>
          <dgm:bulletEnabled val="1"/>
        </dgm:presLayoutVars>
      </dgm:prSet>
      <dgm:spPr/>
    </dgm:pt>
    <dgm:pt modelId="{854154A2-46FB-4F6D-8B7B-7697C1AEF6AD}" type="pres">
      <dgm:prSet presAssocID="{D8D92DAF-4740-4646-A344-38317B45F62A}" presName="parTrans" presStyleLbl="sibTrans2D1" presStyleIdx="3" presStyleCnt="5"/>
      <dgm:spPr/>
    </dgm:pt>
    <dgm:pt modelId="{3DDDB15B-BA7D-4B20-BC9D-3131E3C2C7AD}" type="pres">
      <dgm:prSet presAssocID="{D8D92DAF-4740-4646-A344-38317B45F62A}" presName="connectorText" presStyleLbl="sibTrans2D1" presStyleIdx="3" presStyleCnt="5"/>
      <dgm:spPr/>
    </dgm:pt>
    <dgm:pt modelId="{E9B69A35-5C0E-4697-A89C-654FBAC159F0}" type="pres">
      <dgm:prSet presAssocID="{E6243BF7-E5A2-4D08-A89A-4EA647E8F930}" presName="node" presStyleLbl="node1" presStyleIdx="3" presStyleCnt="5" custScaleX="207678" custRadScaleRad="130918" custRadScaleInc="40722">
        <dgm:presLayoutVars>
          <dgm:bulletEnabled val="1"/>
        </dgm:presLayoutVars>
      </dgm:prSet>
      <dgm:spPr/>
    </dgm:pt>
    <dgm:pt modelId="{543EB351-9269-4954-9138-581ED1EC2528}" type="pres">
      <dgm:prSet presAssocID="{0BB00A2D-DCE3-45EE-A3CF-3FB899330E34}" presName="parTrans" presStyleLbl="sibTrans2D1" presStyleIdx="4" presStyleCnt="5"/>
      <dgm:spPr/>
    </dgm:pt>
    <dgm:pt modelId="{8047E7C5-E215-4E03-9FE5-1AF9AA13F69E}" type="pres">
      <dgm:prSet presAssocID="{0BB00A2D-DCE3-45EE-A3CF-3FB899330E34}" presName="connectorText" presStyleLbl="sibTrans2D1" presStyleIdx="4" presStyleCnt="5"/>
      <dgm:spPr/>
    </dgm:pt>
    <dgm:pt modelId="{A0894321-6384-4F11-BE11-339BF604126C}" type="pres">
      <dgm:prSet presAssocID="{45EC9906-0D3F-4E6A-975A-0A6028F50164}" presName="node" presStyleLbl="node1" presStyleIdx="4" presStyleCnt="5" custScaleX="207678" custRadScaleRad="154050" custRadScaleInc="-2757">
        <dgm:presLayoutVars>
          <dgm:bulletEnabled val="1"/>
        </dgm:presLayoutVars>
      </dgm:prSet>
      <dgm:spPr/>
    </dgm:pt>
  </dgm:ptLst>
  <dgm:cxnLst>
    <dgm:cxn modelId="{751ED804-F5A2-4B24-BF7A-C81A9FF36E6B}" type="presOf" srcId="{E6243BF7-E5A2-4D08-A89A-4EA647E8F930}" destId="{E9B69A35-5C0E-4697-A89C-654FBAC159F0}" srcOrd="0" destOrd="0" presId="urn:microsoft.com/office/officeart/2005/8/layout/radial5"/>
    <dgm:cxn modelId="{777B260C-C5C6-4BB5-8B85-768B33E51A94}" type="presOf" srcId="{EE74E43B-00E1-44D7-A9A5-0FA2515E9B99}" destId="{BC56D244-1CB6-4D1E-B546-DF3B4D5AD252}" srcOrd="1" destOrd="0" presId="urn:microsoft.com/office/officeart/2005/8/layout/radial5"/>
    <dgm:cxn modelId="{A43D110E-76EA-4AB1-BABB-C24ADA9864FF}" srcId="{29D089F0-139A-4CDC-9A8B-B30205C9168D}" destId="{CE1EE995-F9D3-474E-99D8-FE95F9A31436}" srcOrd="0" destOrd="0" parTransId="{A347D58F-3371-45A4-B91C-2F96BEFD7A40}" sibTransId="{CB06F69B-69EF-4A72-A025-250CC2A05AD1}"/>
    <dgm:cxn modelId="{79B1001F-688F-4931-9C38-FF901BA6B919}" type="presOf" srcId="{D8D92DAF-4740-4646-A344-38317B45F62A}" destId="{854154A2-46FB-4F6D-8B7B-7697C1AEF6AD}" srcOrd="0" destOrd="0" presId="urn:microsoft.com/office/officeart/2005/8/layout/radial5"/>
    <dgm:cxn modelId="{25CC2D24-E1B2-46CD-BD5D-5B0C6BD834FA}" type="presOf" srcId="{29D089F0-139A-4CDC-9A8B-B30205C9168D}" destId="{B4DB8864-F552-438B-8CE7-656EFE31AC72}" srcOrd="0" destOrd="0" presId="urn:microsoft.com/office/officeart/2005/8/layout/radial5"/>
    <dgm:cxn modelId="{ECA46C2B-F12B-403E-A9B6-4A6600924A55}" type="presOf" srcId="{A347D58F-3371-45A4-B91C-2F96BEFD7A40}" destId="{669F8843-2D87-41BC-9469-D1CDAEDDBAA9}" srcOrd="0" destOrd="0" presId="urn:microsoft.com/office/officeart/2005/8/layout/radial5"/>
    <dgm:cxn modelId="{1917D02C-E4EB-4375-BEC2-CB91C111DE9D}" type="presOf" srcId="{53893D1B-CC66-439A-9D94-FD938107CE7D}" destId="{B6157D7C-9F17-4A84-B892-EE5EC60970A9}" srcOrd="0" destOrd="0" presId="urn:microsoft.com/office/officeart/2005/8/layout/radial5"/>
    <dgm:cxn modelId="{56D3062D-92D1-4CCF-8F0C-5D075D364C71}" type="presOf" srcId="{A347D58F-3371-45A4-B91C-2F96BEFD7A40}" destId="{FE5CEA08-0579-4F96-AE43-1E38534EA60B}" srcOrd="1" destOrd="0" presId="urn:microsoft.com/office/officeart/2005/8/layout/radial5"/>
    <dgm:cxn modelId="{3C0A122F-D7B3-4594-8692-F0ACFADF4F89}" type="presOf" srcId="{0469E55E-704E-415B-A900-EE6CA8FC6C8D}" destId="{5B5680BE-2BAA-4AF9-A305-9FB47F040EB1}" srcOrd="1" destOrd="0" presId="urn:microsoft.com/office/officeart/2005/8/layout/radial5"/>
    <dgm:cxn modelId="{E80A1B41-DD0B-4855-8171-F2EB9F52FEB2}" srcId="{29D089F0-139A-4CDC-9A8B-B30205C9168D}" destId="{9BA77426-8852-481F-94D5-1C04C2FFF8F4}" srcOrd="1" destOrd="0" parTransId="{0469E55E-704E-415B-A900-EE6CA8FC6C8D}" sibTransId="{FAC0BEC3-C3F8-411C-8690-374893E12199}"/>
    <dgm:cxn modelId="{D2E90E43-AE19-4E08-943A-9685C96DC14C}" type="presOf" srcId="{D8D92DAF-4740-4646-A344-38317B45F62A}" destId="{3DDDB15B-BA7D-4B20-BC9D-3131E3C2C7AD}" srcOrd="1" destOrd="0" presId="urn:microsoft.com/office/officeart/2005/8/layout/radial5"/>
    <dgm:cxn modelId="{0827B745-AFEF-44E1-86DF-FB3C2A6FBA1A}" srcId="{53893D1B-CC66-439A-9D94-FD938107CE7D}" destId="{29D089F0-139A-4CDC-9A8B-B30205C9168D}" srcOrd="0" destOrd="0" parTransId="{F7EBF543-1D39-4CEF-8D00-191AA0D19263}" sibTransId="{B21ECDDD-F61C-4F48-AA63-1FD4394B8A45}"/>
    <dgm:cxn modelId="{9DD74B69-FDC6-42D7-B14E-AF345C9773BD}" type="presOf" srcId="{900632AD-2798-4FF4-990B-3CF2C377D34D}" destId="{FC7A60A4-451C-449E-BE07-F2FE6A6412C6}" srcOrd="0" destOrd="0" presId="urn:microsoft.com/office/officeart/2005/8/layout/radial5"/>
    <dgm:cxn modelId="{8F1FAF4D-3552-41B4-8A36-2B0BFD173AF6}" type="presOf" srcId="{EE74E43B-00E1-44D7-A9A5-0FA2515E9B99}" destId="{DEFCE9D7-68E2-44E5-9DC2-F2135F790D0B}" srcOrd="0" destOrd="0" presId="urn:microsoft.com/office/officeart/2005/8/layout/radial5"/>
    <dgm:cxn modelId="{92196152-5BF1-4083-BFB9-E569465C9CE9}" type="presOf" srcId="{0BB00A2D-DCE3-45EE-A3CF-3FB899330E34}" destId="{543EB351-9269-4954-9138-581ED1EC2528}" srcOrd="0" destOrd="0" presId="urn:microsoft.com/office/officeart/2005/8/layout/radial5"/>
    <dgm:cxn modelId="{9054D257-3514-4910-A178-4AFF49B59317}" srcId="{29D089F0-139A-4CDC-9A8B-B30205C9168D}" destId="{900632AD-2798-4FF4-990B-3CF2C377D34D}" srcOrd="2" destOrd="0" parTransId="{EE74E43B-00E1-44D7-A9A5-0FA2515E9B99}" sibTransId="{44A2CA45-C067-44A1-910D-C0FF0B61450E}"/>
    <dgm:cxn modelId="{4004E58B-3377-4A1C-A470-EB351CBF2AF0}" type="presOf" srcId="{0469E55E-704E-415B-A900-EE6CA8FC6C8D}" destId="{30DC47A5-CEDC-4DFC-819A-418E86DD47C1}" srcOrd="0" destOrd="0" presId="urn:microsoft.com/office/officeart/2005/8/layout/radial5"/>
    <dgm:cxn modelId="{A8E69A9B-9546-42AC-A142-1C2FFEE1FABC}" srcId="{29D089F0-139A-4CDC-9A8B-B30205C9168D}" destId="{45EC9906-0D3F-4E6A-975A-0A6028F50164}" srcOrd="4" destOrd="0" parTransId="{0BB00A2D-DCE3-45EE-A3CF-3FB899330E34}" sibTransId="{F298A2AB-0978-4ABE-AB9B-CFCE7AB906FE}"/>
    <dgm:cxn modelId="{477510BD-BB84-4296-8F75-74AAF5DD112A}" type="presOf" srcId="{9BA77426-8852-481F-94D5-1C04C2FFF8F4}" destId="{314F09AE-EDC2-442B-8603-E0406A6179FA}" srcOrd="0" destOrd="0" presId="urn:microsoft.com/office/officeart/2005/8/layout/radial5"/>
    <dgm:cxn modelId="{F2D2D6DB-FCFE-41A2-AF4B-411740B703C4}" type="presOf" srcId="{0BB00A2D-DCE3-45EE-A3CF-3FB899330E34}" destId="{8047E7C5-E215-4E03-9FE5-1AF9AA13F69E}" srcOrd="1" destOrd="0" presId="urn:microsoft.com/office/officeart/2005/8/layout/radial5"/>
    <dgm:cxn modelId="{54940DF4-E689-43BF-BB0A-E0DC57A675C0}" srcId="{29D089F0-139A-4CDC-9A8B-B30205C9168D}" destId="{E6243BF7-E5A2-4D08-A89A-4EA647E8F930}" srcOrd="3" destOrd="0" parTransId="{D8D92DAF-4740-4646-A344-38317B45F62A}" sibTransId="{B9235D37-250B-4790-A23C-784A5D0DA1D9}"/>
    <dgm:cxn modelId="{DC0505F5-2793-43CC-A715-19350856015A}" type="presOf" srcId="{CE1EE995-F9D3-474E-99D8-FE95F9A31436}" destId="{299878D9-4050-44B5-9941-9B28C6BDE2CE}" srcOrd="0" destOrd="0" presId="urn:microsoft.com/office/officeart/2005/8/layout/radial5"/>
    <dgm:cxn modelId="{FDF96FF8-C6FC-4044-BA80-842327C14C73}" type="presOf" srcId="{45EC9906-0D3F-4E6A-975A-0A6028F50164}" destId="{A0894321-6384-4F11-BE11-339BF604126C}" srcOrd="0" destOrd="0" presId="urn:microsoft.com/office/officeart/2005/8/layout/radial5"/>
    <dgm:cxn modelId="{FF767D27-2C22-4568-A2BB-3FEC6E9A25FD}" type="presParOf" srcId="{B6157D7C-9F17-4A84-B892-EE5EC60970A9}" destId="{B4DB8864-F552-438B-8CE7-656EFE31AC72}" srcOrd="0" destOrd="0" presId="urn:microsoft.com/office/officeart/2005/8/layout/radial5"/>
    <dgm:cxn modelId="{051676F6-FD82-47B2-9772-8F89E0710ABA}" type="presParOf" srcId="{B6157D7C-9F17-4A84-B892-EE5EC60970A9}" destId="{669F8843-2D87-41BC-9469-D1CDAEDDBAA9}" srcOrd="1" destOrd="0" presId="urn:microsoft.com/office/officeart/2005/8/layout/radial5"/>
    <dgm:cxn modelId="{81E09CC2-94FC-4644-99FD-8215FF7F3375}" type="presParOf" srcId="{669F8843-2D87-41BC-9469-D1CDAEDDBAA9}" destId="{FE5CEA08-0579-4F96-AE43-1E38534EA60B}" srcOrd="0" destOrd="0" presId="urn:microsoft.com/office/officeart/2005/8/layout/radial5"/>
    <dgm:cxn modelId="{DB17904F-7E85-40C1-94C6-2279E3F4B209}" type="presParOf" srcId="{B6157D7C-9F17-4A84-B892-EE5EC60970A9}" destId="{299878D9-4050-44B5-9941-9B28C6BDE2CE}" srcOrd="2" destOrd="0" presId="urn:microsoft.com/office/officeart/2005/8/layout/radial5"/>
    <dgm:cxn modelId="{0E944352-33B2-4538-BDC6-E4CF68C8241F}" type="presParOf" srcId="{B6157D7C-9F17-4A84-B892-EE5EC60970A9}" destId="{30DC47A5-CEDC-4DFC-819A-418E86DD47C1}" srcOrd="3" destOrd="0" presId="urn:microsoft.com/office/officeart/2005/8/layout/radial5"/>
    <dgm:cxn modelId="{F474B689-DC12-471F-838B-CEC3ACA15938}" type="presParOf" srcId="{30DC47A5-CEDC-4DFC-819A-418E86DD47C1}" destId="{5B5680BE-2BAA-4AF9-A305-9FB47F040EB1}" srcOrd="0" destOrd="0" presId="urn:microsoft.com/office/officeart/2005/8/layout/radial5"/>
    <dgm:cxn modelId="{53DD2468-5459-451E-968D-F231A1A366AD}" type="presParOf" srcId="{B6157D7C-9F17-4A84-B892-EE5EC60970A9}" destId="{314F09AE-EDC2-442B-8603-E0406A6179FA}" srcOrd="4" destOrd="0" presId="urn:microsoft.com/office/officeart/2005/8/layout/radial5"/>
    <dgm:cxn modelId="{79B32B91-1C57-49A3-B57A-6CC0AA8FC330}" type="presParOf" srcId="{B6157D7C-9F17-4A84-B892-EE5EC60970A9}" destId="{DEFCE9D7-68E2-44E5-9DC2-F2135F790D0B}" srcOrd="5" destOrd="0" presId="urn:microsoft.com/office/officeart/2005/8/layout/radial5"/>
    <dgm:cxn modelId="{10B5F626-8F15-4AEE-95E4-E16F51DAA095}" type="presParOf" srcId="{DEFCE9D7-68E2-44E5-9DC2-F2135F790D0B}" destId="{BC56D244-1CB6-4D1E-B546-DF3B4D5AD252}" srcOrd="0" destOrd="0" presId="urn:microsoft.com/office/officeart/2005/8/layout/radial5"/>
    <dgm:cxn modelId="{8E451E5B-DC37-4F71-BAEC-F22FA3FAAFAE}" type="presParOf" srcId="{B6157D7C-9F17-4A84-B892-EE5EC60970A9}" destId="{FC7A60A4-451C-449E-BE07-F2FE6A6412C6}" srcOrd="6" destOrd="0" presId="urn:microsoft.com/office/officeart/2005/8/layout/radial5"/>
    <dgm:cxn modelId="{3A721D47-AB75-4757-9E77-89CA2B1A1CBB}" type="presParOf" srcId="{B6157D7C-9F17-4A84-B892-EE5EC60970A9}" destId="{854154A2-46FB-4F6D-8B7B-7697C1AEF6AD}" srcOrd="7" destOrd="0" presId="urn:microsoft.com/office/officeart/2005/8/layout/radial5"/>
    <dgm:cxn modelId="{448692F9-4522-4695-AEE5-F3A740E7227E}" type="presParOf" srcId="{854154A2-46FB-4F6D-8B7B-7697C1AEF6AD}" destId="{3DDDB15B-BA7D-4B20-BC9D-3131E3C2C7AD}" srcOrd="0" destOrd="0" presId="urn:microsoft.com/office/officeart/2005/8/layout/radial5"/>
    <dgm:cxn modelId="{E2ECDCCC-AF48-4803-9959-726E883544D1}" type="presParOf" srcId="{B6157D7C-9F17-4A84-B892-EE5EC60970A9}" destId="{E9B69A35-5C0E-4697-A89C-654FBAC159F0}" srcOrd="8" destOrd="0" presId="urn:microsoft.com/office/officeart/2005/8/layout/radial5"/>
    <dgm:cxn modelId="{7F627221-47B0-4FB3-A305-96BCDB64CE9C}" type="presParOf" srcId="{B6157D7C-9F17-4A84-B892-EE5EC60970A9}" destId="{543EB351-9269-4954-9138-581ED1EC2528}" srcOrd="9" destOrd="0" presId="urn:microsoft.com/office/officeart/2005/8/layout/radial5"/>
    <dgm:cxn modelId="{8E26069F-60EF-424E-9483-3FC1EF21B5C9}" type="presParOf" srcId="{543EB351-9269-4954-9138-581ED1EC2528}" destId="{8047E7C5-E215-4E03-9FE5-1AF9AA13F69E}" srcOrd="0" destOrd="0" presId="urn:microsoft.com/office/officeart/2005/8/layout/radial5"/>
    <dgm:cxn modelId="{24C247A2-86AA-471F-895A-B3710E9DEF23}" type="presParOf" srcId="{B6157D7C-9F17-4A84-B892-EE5EC60970A9}" destId="{A0894321-6384-4F11-BE11-339BF60412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743ED-4A68-478C-A20A-1BEF4D1AA1A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6831C5-78D8-446D-9986-A7EBAE556827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 rakamı bir riskin gerçekleşme </a:t>
          </a:r>
          <a:r>
            <a:rPr lang="tr-TR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olasılığının hemen hemen olmadığı</a:t>
          </a:r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endParaRPr lang="tr-TR" dirty="0"/>
        </a:p>
      </dgm:t>
    </dgm:pt>
    <dgm:pt modelId="{14057C66-3D79-46E3-AF25-F771F17F7837}" type="parTrans" cxnId="{D4DDF993-513A-49FC-A522-36E5EFD98BFD}">
      <dgm:prSet/>
      <dgm:spPr/>
      <dgm:t>
        <a:bodyPr/>
        <a:lstStyle/>
        <a:p>
          <a:endParaRPr lang="tr-TR"/>
        </a:p>
      </dgm:t>
    </dgm:pt>
    <dgm:pt modelId="{4BE095C4-EA02-4740-800D-84C0FE6CB14D}" type="sibTrans" cxnId="{D4DDF993-513A-49FC-A522-36E5EFD98BFD}">
      <dgm:prSet/>
      <dgm:spPr/>
      <dgm:t>
        <a:bodyPr/>
        <a:lstStyle/>
        <a:p>
          <a:endParaRPr lang="tr-TR"/>
        </a:p>
      </dgm:t>
    </dgm:pt>
    <dgm:pt modelId="{B821B258-665A-4252-89E8-DC45AEB66D6E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 rakamı riskin gerçekleşmesinin </a:t>
          </a:r>
          <a:r>
            <a:rPr lang="tr-TR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neredeyse kesin olduğu</a:t>
          </a:r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anlamına gelir.</a:t>
          </a:r>
          <a:endParaRPr lang="tr-TR" dirty="0"/>
        </a:p>
      </dgm:t>
    </dgm:pt>
    <dgm:pt modelId="{726902C6-5AC3-4265-AD51-874D958352C9}" type="parTrans" cxnId="{93B6615B-5A31-4106-8EEE-162ADFAAEC13}">
      <dgm:prSet/>
      <dgm:spPr/>
      <dgm:t>
        <a:bodyPr/>
        <a:lstStyle/>
        <a:p>
          <a:endParaRPr lang="tr-TR"/>
        </a:p>
      </dgm:t>
    </dgm:pt>
    <dgm:pt modelId="{856E309E-E0A1-42F9-A0A3-AB7E30E0F588}" type="sibTrans" cxnId="{93B6615B-5A31-4106-8EEE-162ADFAAEC13}">
      <dgm:prSet/>
      <dgm:spPr/>
      <dgm:t>
        <a:bodyPr/>
        <a:lstStyle/>
        <a:p>
          <a:endParaRPr lang="tr-TR"/>
        </a:p>
      </dgm:t>
    </dgm:pt>
    <dgm:pt modelId="{918788F3-2143-408D-B148-081207143C1F}" type="pres">
      <dgm:prSet presAssocID="{B39743ED-4A68-478C-A20A-1BEF4D1AA1A4}" presName="compositeShape" presStyleCnt="0">
        <dgm:presLayoutVars>
          <dgm:chMax val="2"/>
          <dgm:dir/>
          <dgm:resizeHandles val="exact"/>
        </dgm:presLayoutVars>
      </dgm:prSet>
      <dgm:spPr/>
    </dgm:pt>
    <dgm:pt modelId="{7DAB5039-C25C-4F09-9DF4-C06633FEFA7E}" type="pres">
      <dgm:prSet presAssocID="{B39743ED-4A68-478C-A20A-1BEF4D1AA1A4}" presName="divider" presStyleLbl="fgShp" presStyleIdx="0" presStyleCnt="1"/>
      <dgm:spPr/>
    </dgm:pt>
    <dgm:pt modelId="{F987CB9A-7971-43A4-A496-09109FA82D9D}" type="pres">
      <dgm:prSet presAssocID="{C66831C5-78D8-446D-9986-A7EBAE556827}" presName="downArrow" presStyleLbl="node1" presStyleIdx="0" presStyleCnt="2"/>
      <dgm:spPr/>
    </dgm:pt>
    <dgm:pt modelId="{81A2FBE1-2315-488F-9E77-09FC631E3A16}" type="pres">
      <dgm:prSet presAssocID="{C66831C5-78D8-446D-9986-A7EBAE556827}" presName="downArrowText" presStyleLbl="revTx" presStyleIdx="0" presStyleCnt="2">
        <dgm:presLayoutVars>
          <dgm:bulletEnabled val="1"/>
        </dgm:presLayoutVars>
      </dgm:prSet>
      <dgm:spPr/>
    </dgm:pt>
    <dgm:pt modelId="{BB7B39F2-E3FD-412F-83D2-F5AB1E3FFD3A}" type="pres">
      <dgm:prSet presAssocID="{B821B258-665A-4252-89E8-DC45AEB66D6E}" presName="upArrow" presStyleLbl="node1" presStyleIdx="1" presStyleCnt="2"/>
      <dgm:spPr/>
    </dgm:pt>
    <dgm:pt modelId="{A9045716-734B-47FB-99A5-F3B16AFE7296}" type="pres">
      <dgm:prSet presAssocID="{B821B258-665A-4252-89E8-DC45AEB66D6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3B6615B-5A31-4106-8EEE-162ADFAAEC13}" srcId="{B39743ED-4A68-478C-A20A-1BEF4D1AA1A4}" destId="{B821B258-665A-4252-89E8-DC45AEB66D6E}" srcOrd="1" destOrd="0" parTransId="{726902C6-5AC3-4265-AD51-874D958352C9}" sibTransId="{856E309E-E0A1-42F9-A0A3-AB7E30E0F588}"/>
    <dgm:cxn modelId="{5D0A5D90-CCFE-4080-888D-FF98CBCA9185}" type="presOf" srcId="{B39743ED-4A68-478C-A20A-1BEF4D1AA1A4}" destId="{918788F3-2143-408D-B148-081207143C1F}" srcOrd="0" destOrd="0" presId="urn:microsoft.com/office/officeart/2005/8/layout/arrow3"/>
    <dgm:cxn modelId="{D4DDF993-513A-49FC-A522-36E5EFD98BFD}" srcId="{B39743ED-4A68-478C-A20A-1BEF4D1AA1A4}" destId="{C66831C5-78D8-446D-9986-A7EBAE556827}" srcOrd="0" destOrd="0" parTransId="{14057C66-3D79-46E3-AF25-F771F17F7837}" sibTransId="{4BE095C4-EA02-4740-800D-84C0FE6CB14D}"/>
    <dgm:cxn modelId="{E7B8B094-5770-4D01-87E9-FE5401CFEE67}" type="presOf" srcId="{C66831C5-78D8-446D-9986-A7EBAE556827}" destId="{81A2FBE1-2315-488F-9E77-09FC631E3A16}" srcOrd="0" destOrd="0" presId="urn:microsoft.com/office/officeart/2005/8/layout/arrow3"/>
    <dgm:cxn modelId="{51F2F0BA-4E2A-4DFF-8C59-D571CE20452D}" type="presOf" srcId="{B821B258-665A-4252-89E8-DC45AEB66D6E}" destId="{A9045716-734B-47FB-99A5-F3B16AFE7296}" srcOrd="0" destOrd="0" presId="urn:microsoft.com/office/officeart/2005/8/layout/arrow3"/>
    <dgm:cxn modelId="{E52FE861-E642-4532-9538-E5218781600B}" type="presParOf" srcId="{918788F3-2143-408D-B148-081207143C1F}" destId="{7DAB5039-C25C-4F09-9DF4-C06633FEFA7E}" srcOrd="0" destOrd="0" presId="urn:microsoft.com/office/officeart/2005/8/layout/arrow3"/>
    <dgm:cxn modelId="{BC30D754-C455-4F91-A889-DBC726783D0F}" type="presParOf" srcId="{918788F3-2143-408D-B148-081207143C1F}" destId="{F987CB9A-7971-43A4-A496-09109FA82D9D}" srcOrd="1" destOrd="0" presId="urn:microsoft.com/office/officeart/2005/8/layout/arrow3"/>
    <dgm:cxn modelId="{566E2CAD-1890-44BE-A927-4613667E4C0E}" type="presParOf" srcId="{918788F3-2143-408D-B148-081207143C1F}" destId="{81A2FBE1-2315-488F-9E77-09FC631E3A16}" srcOrd="2" destOrd="0" presId="urn:microsoft.com/office/officeart/2005/8/layout/arrow3"/>
    <dgm:cxn modelId="{3E1AC6D2-3E26-4FD9-B9F2-B86210CC93DF}" type="presParOf" srcId="{918788F3-2143-408D-B148-081207143C1F}" destId="{BB7B39F2-E3FD-412F-83D2-F5AB1E3FFD3A}" srcOrd="3" destOrd="0" presId="urn:microsoft.com/office/officeart/2005/8/layout/arrow3"/>
    <dgm:cxn modelId="{CA411919-3B4B-4D72-8510-A0215F65C350}" type="presParOf" srcId="{918788F3-2143-408D-B148-081207143C1F}" destId="{A9045716-734B-47FB-99A5-F3B16AFE72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743ED-4A68-478C-A20A-1BEF4D1AA1A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6831C5-78D8-446D-9986-A7EBAE556827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 rakamı riskin gerçekleşmesi sonucu doğuracağı sonucun </a:t>
          </a:r>
          <a:r>
            <a:rPr lang="tr-TR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çok az önemli olduğu</a:t>
          </a:r>
          <a:endParaRPr lang="tr-TR" dirty="0"/>
        </a:p>
      </dgm:t>
    </dgm:pt>
    <dgm:pt modelId="{14057C66-3D79-46E3-AF25-F771F17F7837}" type="parTrans" cxnId="{D4DDF993-513A-49FC-A522-36E5EFD98BFD}">
      <dgm:prSet/>
      <dgm:spPr/>
      <dgm:t>
        <a:bodyPr/>
        <a:lstStyle/>
        <a:p>
          <a:endParaRPr lang="tr-TR"/>
        </a:p>
      </dgm:t>
    </dgm:pt>
    <dgm:pt modelId="{4BE095C4-EA02-4740-800D-84C0FE6CB14D}" type="sibTrans" cxnId="{D4DDF993-513A-49FC-A522-36E5EFD98BFD}">
      <dgm:prSet/>
      <dgm:spPr/>
      <dgm:t>
        <a:bodyPr/>
        <a:lstStyle/>
        <a:p>
          <a:endParaRPr lang="tr-TR"/>
        </a:p>
      </dgm:t>
    </dgm:pt>
    <dgm:pt modelId="{B821B258-665A-4252-89E8-DC45AEB66D6E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 rakamı bu sonucun </a:t>
          </a:r>
          <a:r>
            <a:rPr lang="tr-TR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çok önemli olduğu </a:t>
          </a:r>
          <a:r>
            <a:rPr lang="tr-TR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anlamına gelir.</a:t>
          </a:r>
          <a:endParaRPr lang="tr-TR" dirty="0"/>
        </a:p>
      </dgm:t>
    </dgm:pt>
    <dgm:pt modelId="{726902C6-5AC3-4265-AD51-874D958352C9}" type="parTrans" cxnId="{93B6615B-5A31-4106-8EEE-162ADFAAEC13}">
      <dgm:prSet/>
      <dgm:spPr/>
      <dgm:t>
        <a:bodyPr/>
        <a:lstStyle/>
        <a:p>
          <a:endParaRPr lang="tr-TR"/>
        </a:p>
      </dgm:t>
    </dgm:pt>
    <dgm:pt modelId="{856E309E-E0A1-42F9-A0A3-AB7E30E0F588}" type="sibTrans" cxnId="{93B6615B-5A31-4106-8EEE-162ADFAAEC13}">
      <dgm:prSet/>
      <dgm:spPr/>
      <dgm:t>
        <a:bodyPr/>
        <a:lstStyle/>
        <a:p>
          <a:endParaRPr lang="tr-TR"/>
        </a:p>
      </dgm:t>
    </dgm:pt>
    <dgm:pt modelId="{918788F3-2143-408D-B148-081207143C1F}" type="pres">
      <dgm:prSet presAssocID="{B39743ED-4A68-478C-A20A-1BEF4D1AA1A4}" presName="compositeShape" presStyleCnt="0">
        <dgm:presLayoutVars>
          <dgm:chMax val="2"/>
          <dgm:dir/>
          <dgm:resizeHandles val="exact"/>
        </dgm:presLayoutVars>
      </dgm:prSet>
      <dgm:spPr/>
    </dgm:pt>
    <dgm:pt modelId="{7DAB5039-C25C-4F09-9DF4-C06633FEFA7E}" type="pres">
      <dgm:prSet presAssocID="{B39743ED-4A68-478C-A20A-1BEF4D1AA1A4}" presName="divider" presStyleLbl="fgShp" presStyleIdx="0" presStyleCnt="1"/>
      <dgm:spPr/>
    </dgm:pt>
    <dgm:pt modelId="{F987CB9A-7971-43A4-A496-09109FA82D9D}" type="pres">
      <dgm:prSet presAssocID="{C66831C5-78D8-446D-9986-A7EBAE556827}" presName="downArrow" presStyleLbl="node1" presStyleIdx="0" presStyleCnt="2"/>
      <dgm:spPr/>
    </dgm:pt>
    <dgm:pt modelId="{81A2FBE1-2315-488F-9E77-09FC631E3A16}" type="pres">
      <dgm:prSet presAssocID="{C66831C5-78D8-446D-9986-A7EBAE556827}" presName="downArrowText" presStyleLbl="revTx" presStyleIdx="0" presStyleCnt="2">
        <dgm:presLayoutVars>
          <dgm:bulletEnabled val="1"/>
        </dgm:presLayoutVars>
      </dgm:prSet>
      <dgm:spPr/>
    </dgm:pt>
    <dgm:pt modelId="{BB7B39F2-E3FD-412F-83D2-F5AB1E3FFD3A}" type="pres">
      <dgm:prSet presAssocID="{B821B258-665A-4252-89E8-DC45AEB66D6E}" presName="upArrow" presStyleLbl="node1" presStyleIdx="1" presStyleCnt="2"/>
      <dgm:spPr/>
    </dgm:pt>
    <dgm:pt modelId="{A9045716-734B-47FB-99A5-F3B16AFE7296}" type="pres">
      <dgm:prSet presAssocID="{B821B258-665A-4252-89E8-DC45AEB66D6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3B6615B-5A31-4106-8EEE-162ADFAAEC13}" srcId="{B39743ED-4A68-478C-A20A-1BEF4D1AA1A4}" destId="{B821B258-665A-4252-89E8-DC45AEB66D6E}" srcOrd="1" destOrd="0" parTransId="{726902C6-5AC3-4265-AD51-874D958352C9}" sibTransId="{856E309E-E0A1-42F9-A0A3-AB7E30E0F588}"/>
    <dgm:cxn modelId="{5D0A5D90-CCFE-4080-888D-FF98CBCA9185}" type="presOf" srcId="{B39743ED-4A68-478C-A20A-1BEF4D1AA1A4}" destId="{918788F3-2143-408D-B148-081207143C1F}" srcOrd="0" destOrd="0" presId="urn:microsoft.com/office/officeart/2005/8/layout/arrow3"/>
    <dgm:cxn modelId="{D4DDF993-513A-49FC-A522-36E5EFD98BFD}" srcId="{B39743ED-4A68-478C-A20A-1BEF4D1AA1A4}" destId="{C66831C5-78D8-446D-9986-A7EBAE556827}" srcOrd="0" destOrd="0" parTransId="{14057C66-3D79-46E3-AF25-F771F17F7837}" sibTransId="{4BE095C4-EA02-4740-800D-84C0FE6CB14D}"/>
    <dgm:cxn modelId="{E7B8B094-5770-4D01-87E9-FE5401CFEE67}" type="presOf" srcId="{C66831C5-78D8-446D-9986-A7EBAE556827}" destId="{81A2FBE1-2315-488F-9E77-09FC631E3A16}" srcOrd="0" destOrd="0" presId="urn:microsoft.com/office/officeart/2005/8/layout/arrow3"/>
    <dgm:cxn modelId="{51F2F0BA-4E2A-4DFF-8C59-D571CE20452D}" type="presOf" srcId="{B821B258-665A-4252-89E8-DC45AEB66D6E}" destId="{A9045716-734B-47FB-99A5-F3B16AFE7296}" srcOrd="0" destOrd="0" presId="urn:microsoft.com/office/officeart/2005/8/layout/arrow3"/>
    <dgm:cxn modelId="{E52FE861-E642-4532-9538-E5218781600B}" type="presParOf" srcId="{918788F3-2143-408D-B148-081207143C1F}" destId="{7DAB5039-C25C-4F09-9DF4-C06633FEFA7E}" srcOrd="0" destOrd="0" presId="urn:microsoft.com/office/officeart/2005/8/layout/arrow3"/>
    <dgm:cxn modelId="{BC30D754-C455-4F91-A889-DBC726783D0F}" type="presParOf" srcId="{918788F3-2143-408D-B148-081207143C1F}" destId="{F987CB9A-7971-43A4-A496-09109FA82D9D}" srcOrd="1" destOrd="0" presId="urn:microsoft.com/office/officeart/2005/8/layout/arrow3"/>
    <dgm:cxn modelId="{566E2CAD-1890-44BE-A927-4613667E4C0E}" type="presParOf" srcId="{918788F3-2143-408D-B148-081207143C1F}" destId="{81A2FBE1-2315-488F-9E77-09FC631E3A16}" srcOrd="2" destOrd="0" presId="urn:microsoft.com/office/officeart/2005/8/layout/arrow3"/>
    <dgm:cxn modelId="{3E1AC6D2-3E26-4FD9-B9F2-B86210CC93DF}" type="presParOf" srcId="{918788F3-2143-408D-B148-081207143C1F}" destId="{BB7B39F2-E3FD-412F-83D2-F5AB1E3FFD3A}" srcOrd="3" destOrd="0" presId="urn:microsoft.com/office/officeart/2005/8/layout/arrow3"/>
    <dgm:cxn modelId="{CA411919-3B4B-4D72-8510-A0215F65C350}" type="presParOf" srcId="{918788F3-2143-408D-B148-081207143C1F}" destId="{A9045716-734B-47FB-99A5-F3B16AFE72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93D1B-CC66-439A-9D94-FD938107CE7D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D089F0-139A-4CDC-9A8B-B30205C9168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gm:t>
    </dgm:pt>
    <dgm:pt modelId="{F7EBF543-1D39-4CEF-8D00-191AA0D19263}" type="par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CDDD-F61C-4F48-AA63-1FD4394B8A45}" type="sibTrans" cxnId="{0827B745-AFEF-44E1-86DF-FB3C2A6FBA1A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E995-F9D3-474E-99D8-FE95F9A31436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gm:t>
    </dgm:pt>
    <dgm:pt modelId="{A347D58F-3371-45A4-B91C-2F96BEFD7A40}" type="parTrans" cxnId="{A43D110E-76EA-4AB1-BABB-C24ADA9864FF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F69B-69EF-4A72-A025-250CC2A05AD1}" type="sibTrans" cxnId="{A43D110E-76EA-4AB1-BABB-C24ADA9864FF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77426-8852-481F-94D5-1C04C2FFF8F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gm:t>
    </dgm:pt>
    <dgm:pt modelId="{0469E55E-704E-415B-A900-EE6CA8FC6C8D}" type="parTrans" cxnId="{E80A1B41-DD0B-4855-8171-F2EB9F52FEB2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BEC3-C3F8-411C-8690-374893E12199}" type="sibTrans" cxnId="{E80A1B41-DD0B-4855-8171-F2EB9F52FEB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632AD-2798-4FF4-990B-3CF2C377D34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gm:t>
    </dgm:pt>
    <dgm:pt modelId="{EE74E43B-00E1-44D7-A9A5-0FA2515E9B99}" type="parTrans" cxnId="{9054D257-3514-4910-A178-4AFF49B59317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CA45-C067-44A1-910D-C0FF0B61450E}" type="sibTrans" cxnId="{9054D257-3514-4910-A178-4AFF49B59317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43BF7-E5A2-4D08-A89A-4EA647E8F930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gm:t>
    </dgm:pt>
    <dgm:pt modelId="{D8D92DAF-4740-4646-A344-38317B45F62A}" type="parTrans" cxnId="{54940DF4-E689-43BF-BB0A-E0DC57A675C0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35D37-250B-4790-A23C-784A5D0DA1D9}" type="sibTrans" cxnId="{54940DF4-E689-43BF-BB0A-E0DC57A675C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C9906-0D3F-4E6A-975A-0A6028F501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gm:t>
    </dgm:pt>
    <dgm:pt modelId="{0BB00A2D-DCE3-45EE-A3CF-3FB899330E34}" type="parTrans" cxnId="{A8E69A9B-9546-42AC-A142-1C2FFEE1FABC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8A2AB-0978-4ABE-AB9B-CFCE7AB906FE}" type="sibTrans" cxnId="{A8E69A9B-9546-42AC-A142-1C2FFEE1FABC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D7C-9F17-4A84-B892-EE5EC60970A9}" type="pres">
      <dgm:prSet presAssocID="{53893D1B-CC66-439A-9D94-FD938107C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B8864-F552-438B-8CE7-656EFE31AC72}" type="pres">
      <dgm:prSet presAssocID="{29D089F0-139A-4CDC-9A8B-B30205C9168D}" presName="centerShape" presStyleLbl="node0" presStyleIdx="0" presStyleCnt="1"/>
      <dgm:spPr/>
    </dgm:pt>
    <dgm:pt modelId="{669F8843-2D87-41BC-9469-D1CDAEDDBAA9}" type="pres">
      <dgm:prSet presAssocID="{A347D58F-3371-45A4-B91C-2F96BEFD7A40}" presName="parTrans" presStyleLbl="sibTrans2D1" presStyleIdx="0" presStyleCnt="5"/>
      <dgm:spPr/>
    </dgm:pt>
    <dgm:pt modelId="{FE5CEA08-0579-4F96-AE43-1E38534EA60B}" type="pres">
      <dgm:prSet presAssocID="{A347D58F-3371-45A4-B91C-2F96BEFD7A40}" presName="connectorText" presStyleLbl="sibTrans2D1" presStyleIdx="0" presStyleCnt="5"/>
      <dgm:spPr/>
    </dgm:pt>
    <dgm:pt modelId="{299878D9-4050-44B5-9941-9B28C6BDE2CE}" type="pres">
      <dgm:prSet presAssocID="{CE1EE995-F9D3-474E-99D8-FE95F9A31436}" presName="node" presStyleLbl="node1" presStyleIdx="0" presStyleCnt="5" custScaleX="207678" custRadScaleRad="107083" custRadScaleInc="1315">
        <dgm:presLayoutVars>
          <dgm:bulletEnabled val="1"/>
        </dgm:presLayoutVars>
      </dgm:prSet>
      <dgm:spPr/>
    </dgm:pt>
    <dgm:pt modelId="{30DC47A5-CEDC-4DFC-819A-418E86DD47C1}" type="pres">
      <dgm:prSet presAssocID="{0469E55E-704E-415B-A900-EE6CA8FC6C8D}" presName="parTrans" presStyleLbl="sibTrans2D1" presStyleIdx="1" presStyleCnt="5"/>
      <dgm:spPr/>
    </dgm:pt>
    <dgm:pt modelId="{5B5680BE-2BAA-4AF9-A305-9FB47F040EB1}" type="pres">
      <dgm:prSet presAssocID="{0469E55E-704E-415B-A900-EE6CA8FC6C8D}" presName="connectorText" presStyleLbl="sibTrans2D1" presStyleIdx="1" presStyleCnt="5"/>
      <dgm:spPr/>
    </dgm:pt>
    <dgm:pt modelId="{314F09AE-EDC2-442B-8603-E0406A6179FA}" type="pres">
      <dgm:prSet presAssocID="{9BA77426-8852-481F-94D5-1C04C2FFF8F4}" presName="node" presStyleLbl="node1" presStyleIdx="1" presStyleCnt="5" custScaleX="207678" custRadScaleRad="146453" custRadScaleInc="225">
        <dgm:presLayoutVars>
          <dgm:bulletEnabled val="1"/>
        </dgm:presLayoutVars>
      </dgm:prSet>
      <dgm:spPr/>
    </dgm:pt>
    <dgm:pt modelId="{DEFCE9D7-68E2-44E5-9DC2-F2135F790D0B}" type="pres">
      <dgm:prSet presAssocID="{EE74E43B-00E1-44D7-A9A5-0FA2515E9B99}" presName="parTrans" presStyleLbl="sibTrans2D1" presStyleIdx="2" presStyleCnt="5"/>
      <dgm:spPr/>
    </dgm:pt>
    <dgm:pt modelId="{BC56D244-1CB6-4D1E-B546-DF3B4D5AD252}" type="pres">
      <dgm:prSet presAssocID="{EE74E43B-00E1-44D7-A9A5-0FA2515E9B99}" presName="connectorText" presStyleLbl="sibTrans2D1" presStyleIdx="2" presStyleCnt="5"/>
      <dgm:spPr/>
    </dgm:pt>
    <dgm:pt modelId="{FC7A60A4-451C-449E-BE07-F2FE6A6412C6}" type="pres">
      <dgm:prSet presAssocID="{900632AD-2798-4FF4-990B-3CF2C377D34D}" presName="node" presStyleLbl="node1" presStyleIdx="2" presStyleCnt="5" custScaleX="207678" custRadScaleRad="124615" custRadScaleInc="-37378">
        <dgm:presLayoutVars>
          <dgm:bulletEnabled val="1"/>
        </dgm:presLayoutVars>
      </dgm:prSet>
      <dgm:spPr/>
    </dgm:pt>
    <dgm:pt modelId="{854154A2-46FB-4F6D-8B7B-7697C1AEF6AD}" type="pres">
      <dgm:prSet presAssocID="{D8D92DAF-4740-4646-A344-38317B45F62A}" presName="parTrans" presStyleLbl="sibTrans2D1" presStyleIdx="3" presStyleCnt="5"/>
      <dgm:spPr/>
    </dgm:pt>
    <dgm:pt modelId="{3DDDB15B-BA7D-4B20-BC9D-3131E3C2C7AD}" type="pres">
      <dgm:prSet presAssocID="{D8D92DAF-4740-4646-A344-38317B45F62A}" presName="connectorText" presStyleLbl="sibTrans2D1" presStyleIdx="3" presStyleCnt="5"/>
      <dgm:spPr/>
    </dgm:pt>
    <dgm:pt modelId="{E9B69A35-5C0E-4697-A89C-654FBAC159F0}" type="pres">
      <dgm:prSet presAssocID="{E6243BF7-E5A2-4D08-A89A-4EA647E8F930}" presName="node" presStyleLbl="node1" presStyleIdx="3" presStyleCnt="5" custScaleX="207678" custRadScaleRad="130918" custRadScaleInc="40722">
        <dgm:presLayoutVars>
          <dgm:bulletEnabled val="1"/>
        </dgm:presLayoutVars>
      </dgm:prSet>
      <dgm:spPr/>
    </dgm:pt>
    <dgm:pt modelId="{543EB351-9269-4954-9138-581ED1EC2528}" type="pres">
      <dgm:prSet presAssocID="{0BB00A2D-DCE3-45EE-A3CF-3FB899330E34}" presName="parTrans" presStyleLbl="sibTrans2D1" presStyleIdx="4" presStyleCnt="5"/>
      <dgm:spPr/>
    </dgm:pt>
    <dgm:pt modelId="{8047E7C5-E215-4E03-9FE5-1AF9AA13F69E}" type="pres">
      <dgm:prSet presAssocID="{0BB00A2D-DCE3-45EE-A3CF-3FB899330E34}" presName="connectorText" presStyleLbl="sibTrans2D1" presStyleIdx="4" presStyleCnt="5"/>
      <dgm:spPr/>
    </dgm:pt>
    <dgm:pt modelId="{A0894321-6384-4F11-BE11-339BF604126C}" type="pres">
      <dgm:prSet presAssocID="{45EC9906-0D3F-4E6A-975A-0A6028F50164}" presName="node" presStyleLbl="node1" presStyleIdx="4" presStyleCnt="5" custScaleX="207678" custRadScaleRad="154050" custRadScaleInc="-2757">
        <dgm:presLayoutVars>
          <dgm:bulletEnabled val="1"/>
        </dgm:presLayoutVars>
      </dgm:prSet>
      <dgm:spPr/>
    </dgm:pt>
  </dgm:ptLst>
  <dgm:cxnLst>
    <dgm:cxn modelId="{751ED804-F5A2-4B24-BF7A-C81A9FF36E6B}" type="presOf" srcId="{E6243BF7-E5A2-4D08-A89A-4EA647E8F930}" destId="{E9B69A35-5C0E-4697-A89C-654FBAC159F0}" srcOrd="0" destOrd="0" presId="urn:microsoft.com/office/officeart/2005/8/layout/radial5"/>
    <dgm:cxn modelId="{777B260C-C5C6-4BB5-8B85-768B33E51A94}" type="presOf" srcId="{EE74E43B-00E1-44D7-A9A5-0FA2515E9B99}" destId="{BC56D244-1CB6-4D1E-B546-DF3B4D5AD252}" srcOrd="1" destOrd="0" presId="urn:microsoft.com/office/officeart/2005/8/layout/radial5"/>
    <dgm:cxn modelId="{A43D110E-76EA-4AB1-BABB-C24ADA9864FF}" srcId="{29D089F0-139A-4CDC-9A8B-B30205C9168D}" destId="{CE1EE995-F9D3-474E-99D8-FE95F9A31436}" srcOrd="0" destOrd="0" parTransId="{A347D58F-3371-45A4-B91C-2F96BEFD7A40}" sibTransId="{CB06F69B-69EF-4A72-A025-250CC2A05AD1}"/>
    <dgm:cxn modelId="{79B1001F-688F-4931-9C38-FF901BA6B919}" type="presOf" srcId="{D8D92DAF-4740-4646-A344-38317B45F62A}" destId="{854154A2-46FB-4F6D-8B7B-7697C1AEF6AD}" srcOrd="0" destOrd="0" presId="urn:microsoft.com/office/officeart/2005/8/layout/radial5"/>
    <dgm:cxn modelId="{25CC2D24-E1B2-46CD-BD5D-5B0C6BD834FA}" type="presOf" srcId="{29D089F0-139A-4CDC-9A8B-B30205C9168D}" destId="{B4DB8864-F552-438B-8CE7-656EFE31AC72}" srcOrd="0" destOrd="0" presId="urn:microsoft.com/office/officeart/2005/8/layout/radial5"/>
    <dgm:cxn modelId="{ECA46C2B-F12B-403E-A9B6-4A6600924A55}" type="presOf" srcId="{A347D58F-3371-45A4-B91C-2F96BEFD7A40}" destId="{669F8843-2D87-41BC-9469-D1CDAEDDBAA9}" srcOrd="0" destOrd="0" presId="urn:microsoft.com/office/officeart/2005/8/layout/radial5"/>
    <dgm:cxn modelId="{1917D02C-E4EB-4375-BEC2-CB91C111DE9D}" type="presOf" srcId="{53893D1B-CC66-439A-9D94-FD938107CE7D}" destId="{B6157D7C-9F17-4A84-B892-EE5EC60970A9}" srcOrd="0" destOrd="0" presId="urn:microsoft.com/office/officeart/2005/8/layout/radial5"/>
    <dgm:cxn modelId="{56D3062D-92D1-4CCF-8F0C-5D075D364C71}" type="presOf" srcId="{A347D58F-3371-45A4-B91C-2F96BEFD7A40}" destId="{FE5CEA08-0579-4F96-AE43-1E38534EA60B}" srcOrd="1" destOrd="0" presId="urn:microsoft.com/office/officeart/2005/8/layout/radial5"/>
    <dgm:cxn modelId="{3C0A122F-D7B3-4594-8692-F0ACFADF4F89}" type="presOf" srcId="{0469E55E-704E-415B-A900-EE6CA8FC6C8D}" destId="{5B5680BE-2BAA-4AF9-A305-9FB47F040EB1}" srcOrd="1" destOrd="0" presId="urn:microsoft.com/office/officeart/2005/8/layout/radial5"/>
    <dgm:cxn modelId="{E80A1B41-DD0B-4855-8171-F2EB9F52FEB2}" srcId="{29D089F0-139A-4CDC-9A8B-B30205C9168D}" destId="{9BA77426-8852-481F-94D5-1C04C2FFF8F4}" srcOrd="1" destOrd="0" parTransId="{0469E55E-704E-415B-A900-EE6CA8FC6C8D}" sibTransId="{FAC0BEC3-C3F8-411C-8690-374893E12199}"/>
    <dgm:cxn modelId="{D2E90E43-AE19-4E08-943A-9685C96DC14C}" type="presOf" srcId="{D8D92DAF-4740-4646-A344-38317B45F62A}" destId="{3DDDB15B-BA7D-4B20-BC9D-3131E3C2C7AD}" srcOrd="1" destOrd="0" presId="urn:microsoft.com/office/officeart/2005/8/layout/radial5"/>
    <dgm:cxn modelId="{0827B745-AFEF-44E1-86DF-FB3C2A6FBA1A}" srcId="{53893D1B-CC66-439A-9D94-FD938107CE7D}" destId="{29D089F0-139A-4CDC-9A8B-B30205C9168D}" srcOrd="0" destOrd="0" parTransId="{F7EBF543-1D39-4CEF-8D00-191AA0D19263}" sibTransId="{B21ECDDD-F61C-4F48-AA63-1FD4394B8A45}"/>
    <dgm:cxn modelId="{9DD74B69-FDC6-42D7-B14E-AF345C9773BD}" type="presOf" srcId="{900632AD-2798-4FF4-990B-3CF2C377D34D}" destId="{FC7A60A4-451C-449E-BE07-F2FE6A6412C6}" srcOrd="0" destOrd="0" presId="urn:microsoft.com/office/officeart/2005/8/layout/radial5"/>
    <dgm:cxn modelId="{8F1FAF4D-3552-41B4-8A36-2B0BFD173AF6}" type="presOf" srcId="{EE74E43B-00E1-44D7-A9A5-0FA2515E9B99}" destId="{DEFCE9D7-68E2-44E5-9DC2-F2135F790D0B}" srcOrd="0" destOrd="0" presId="urn:microsoft.com/office/officeart/2005/8/layout/radial5"/>
    <dgm:cxn modelId="{92196152-5BF1-4083-BFB9-E569465C9CE9}" type="presOf" srcId="{0BB00A2D-DCE3-45EE-A3CF-3FB899330E34}" destId="{543EB351-9269-4954-9138-581ED1EC2528}" srcOrd="0" destOrd="0" presId="urn:microsoft.com/office/officeart/2005/8/layout/radial5"/>
    <dgm:cxn modelId="{9054D257-3514-4910-A178-4AFF49B59317}" srcId="{29D089F0-139A-4CDC-9A8B-B30205C9168D}" destId="{900632AD-2798-4FF4-990B-3CF2C377D34D}" srcOrd="2" destOrd="0" parTransId="{EE74E43B-00E1-44D7-A9A5-0FA2515E9B99}" sibTransId="{44A2CA45-C067-44A1-910D-C0FF0B61450E}"/>
    <dgm:cxn modelId="{4004E58B-3377-4A1C-A470-EB351CBF2AF0}" type="presOf" srcId="{0469E55E-704E-415B-A900-EE6CA8FC6C8D}" destId="{30DC47A5-CEDC-4DFC-819A-418E86DD47C1}" srcOrd="0" destOrd="0" presId="urn:microsoft.com/office/officeart/2005/8/layout/radial5"/>
    <dgm:cxn modelId="{A8E69A9B-9546-42AC-A142-1C2FFEE1FABC}" srcId="{29D089F0-139A-4CDC-9A8B-B30205C9168D}" destId="{45EC9906-0D3F-4E6A-975A-0A6028F50164}" srcOrd="4" destOrd="0" parTransId="{0BB00A2D-DCE3-45EE-A3CF-3FB899330E34}" sibTransId="{F298A2AB-0978-4ABE-AB9B-CFCE7AB906FE}"/>
    <dgm:cxn modelId="{477510BD-BB84-4296-8F75-74AAF5DD112A}" type="presOf" srcId="{9BA77426-8852-481F-94D5-1C04C2FFF8F4}" destId="{314F09AE-EDC2-442B-8603-E0406A6179FA}" srcOrd="0" destOrd="0" presId="urn:microsoft.com/office/officeart/2005/8/layout/radial5"/>
    <dgm:cxn modelId="{F2D2D6DB-FCFE-41A2-AF4B-411740B703C4}" type="presOf" srcId="{0BB00A2D-DCE3-45EE-A3CF-3FB899330E34}" destId="{8047E7C5-E215-4E03-9FE5-1AF9AA13F69E}" srcOrd="1" destOrd="0" presId="urn:microsoft.com/office/officeart/2005/8/layout/radial5"/>
    <dgm:cxn modelId="{54940DF4-E689-43BF-BB0A-E0DC57A675C0}" srcId="{29D089F0-139A-4CDC-9A8B-B30205C9168D}" destId="{E6243BF7-E5A2-4D08-A89A-4EA647E8F930}" srcOrd="3" destOrd="0" parTransId="{D8D92DAF-4740-4646-A344-38317B45F62A}" sibTransId="{B9235D37-250B-4790-A23C-784A5D0DA1D9}"/>
    <dgm:cxn modelId="{DC0505F5-2793-43CC-A715-19350856015A}" type="presOf" srcId="{CE1EE995-F9D3-474E-99D8-FE95F9A31436}" destId="{299878D9-4050-44B5-9941-9B28C6BDE2CE}" srcOrd="0" destOrd="0" presId="urn:microsoft.com/office/officeart/2005/8/layout/radial5"/>
    <dgm:cxn modelId="{FDF96FF8-C6FC-4044-BA80-842327C14C73}" type="presOf" srcId="{45EC9906-0D3F-4E6A-975A-0A6028F50164}" destId="{A0894321-6384-4F11-BE11-339BF604126C}" srcOrd="0" destOrd="0" presId="urn:microsoft.com/office/officeart/2005/8/layout/radial5"/>
    <dgm:cxn modelId="{FF767D27-2C22-4568-A2BB-3FEC6E9A25FD}" type="presParOf" srcId="{B6157D7C-9F17-4A84-B892-EE5EC60970A9}" destId="{B4DB8864-F552-438B-8CE7-656EFE31AC72}" srcOrd="0" destOrd="0" presId="urn:microsoft.com/office/officeart/2005/8/layout/radial5"/>
    <dgm:cxn modelId="{051676F6-FD82-47B2-9772-8F89E0710ABA}" type="presParOf" srcId="{B6157D7C-9F17-4A84-B892-EE5EC60970A9}" destId="{669F8843-2D87-41BC-9469-D1CDAEDDBAA9}" srcOrd="1" destOrd="0" presId="urn:microsoft.com/office/officeart/2005/8/layout/radial5"/>
    <dgm:cxn modelId="{81E09CC2-94FC-4644-99FD-8215FF7F3375}" type="presParOf" srcId="{669F8843-2D87-41BC-9469-D1CDAEDDBAA9}" destId="{FE5CEA08-0579-4F96-AE43-1E38534EA60B}" srcOrd="0" destOrd="0" presId="urn:microsoft.com/office/officeart/2005/8/layout/radial5"/>
    <dgm:cxn modelId="{DB17904F-7E85-40C1-94C6-2279E3F4B209}" type="presParOf" srcId="{B6157D7C-9F17-4A84-B892-EE5EC60970A9}" destId="{299878D9-4050-44B5-9941-9B28C6BDE2CE}" srcOrd="2" destOrd="0" presId="urn:microsoft.com/office/officeart/2005/8/layout/radial5"/>
    <dgm:cxn modelId="{0E944352-33B2-4538-BDC6-E4CF68C8241F}" type="presParOf" srcId="{B6157D7C-9F17-4A84-B892-EE5EC60970A9}" destId="{30DC47A5-CEDC-4DFC-819A-418E86DD47C1}" srcOrd="3" destOrd="0" presId="urn:microsoft.com/office/officeart/2005/8/layout/radial5"/>
    <dgm:cxn modelId="{F474B689-DC12-471F-838B-CEC3ACA15938}" type="presParOf" srcId="{30DC47A5-CEDC-4DFC-819A-418E86DD47C1}" destId="{5B5680BE-2BAA-4AF9-A305-9FB47F040EB1}" srcOrd="0" destOrd="0" presId="urn:microsoft.com/office/officeart/2005/8/layout/radial5"/>
    <dgm:cxn modelId="{53DD2468-5459-451E-968D-F231A1A366AD}" type="presParOf" srcId="{B6157D7C-9F17-4A84-B892-EE5EC60970A9}" destId="{314F09AE-EDC2-442B-8603-E0406A6179FA}" srcOrd="4" destOrd="0" presId="urn:microsoft.com/office/officeart/2005/8/layout/radial5"/>
    <dgm:cxn modelId="{79B32B91-1C57-49A3-B57A-6CC0AA8FC330}" type="presParOf" srcId="{B6157D7C-9F17-4A84-B892-EE5EC60970A9}" destId="{DEFCE9D7-68E2-44E5-9DC2-F2135F790D0B}" srcOrd="5" destOrd="0" presId="urn:microsoft.com/office/officeart/2005/8/layout/radial5"/>
    <dgm:cxn modelId="{10B5F626-8F15-4AEE-95E4-E16F51DAA095}" type="presParOf" srcId="{DEFCE9D7-68E2-44E5-9DC2-F2135F790D0B}" destId="{BC56D244-1CB6-4D1E-B546-DF3B4D5AD252}" srcOrd="0" destOrd="0" presId="urn:microsoft.com/office/officeart/2005/8/layout/radial5"/>
    <dgm:cxn modelId="{8E451E5B-DC37-4F71-BAEC-F22FA3FAAFAE}" type="presParOf" srcId="{B6157D7C-9F17-4A84-B892-EE5EC60970A9}" destId="{FC7A60A4-451C-449E-BE07-F2FE6A6412C6}" srcOrd="6" destOrd="0" presId="urn:microsoft.com/office/officeart/2005/8/layout/radial5"/>
    <dgm:cxn modelId="{3A721D47-AB75-4757-9E77-89CA2B1A1CBB}" type="presParOf" srcId="{B6157D7C-9F17-4A84-B892-EE5EC60970A9}" destId="{854154A2-46FB-4F6D-8B7B-7697C1AEF6AD}" srcOrd="7" destOrd="0" presId="urn:microsoft.com/office/officeart/2005/8/layout/radial5"/>
    <dgm:cxn modelId="{448692F9-4522-4695-AEE5-F3A740E7227E}" type="presParOf" srcId="{854154A2-46FB-4F6D-8B7B-7697C1AEF6AD}" destId="{3DDDB15B-BA7D-4B20-BC9D-3131E3C2C7AD}" srcOrd="0" destOrd="0" presId="urn:microsoft.com/office/officeart/2005/8/layout/radial5"/>
    <dgm:cxn modelId="{E2ECDCCC-AF48-4803-9959-726E883544D1}" type="presParOf" srcId="{B6157D7C-9F17-4A84-B892-EE5EC60970A9}" destId="{E9B69A35-5C0E-4697-A89C-654FBAC159F0}" srcOrd="8" destOrd="0" presId="urn:microsoft.com/office/officeart/2005/8/layout/radial5"/>
    <dgm:cxn modelId="{7F627221-47B0-4FB3-A305-96BCDB64CE9C}" type="presParOf" srcId="{B6157D7C-9F17-4A84-B892-EE5EC60970A9}" destId="{543EB351-9269-4954-9138-581ED1EC2528}" srcOrd="9" destOrd="0" presId="urn:microsoft.com/office/officeart/2005/8/layout/radial5"/>
    <dgm:cxn modelId="{8E26069F-60EF-424E-9483-3FC1EF21B5C9}" type="presParOf" srcId="{543EB351-9269-4954-9138-581ED1EC2528}" destId="{8047E7C5-E215-4E03-9FE5-1AF9AA13F69E}" srcOrd="0" destOrd="0" presId="urn:microsoft.com/office/officeart/2005/8/layout/radial5"/>
    <dgm:cxn modelId="{24C247A2-86AA-471F-895A-B3710E9DEF23}" type="presParOf" srcId="{B6157D7C-9F17-4A84-B892-EE5EC60970A9}" destId="{A0894321-6384-4F11-BE11-339BF60412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8F2F4A-C86A-4042-BCB4-5CB92C7A45A1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297DBB-EA83-45B7-80D7-9698CB950D67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RİSKLERE YÖNELİK ALINACAK KARARLAR</a:t>
          </a:r>
        </a:p>
      </dgm:t>
    </dgm:pt>
    <dgm:pt modelId="{2DAA0E20-0786-4713-8144-5B4AE6322E96}" type="parTrans" cxnId="{D2FA4711-70B9-4C8F-B34B-165C576B46F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2D12C-2F4C-46F4-992B-0B7C75D37B49}" type="sibTrans" cxnId="{D2FA4711-70B9-4C8F-B34B-165C576B46F0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79113-E737-4467-8B96-E8C0A52F3468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 İndirgemek</a:t>
          </a:r>
        </a:p>
      </dgm:t>
    </dgm:pt>
    <dgm:pt modelId="{FE2158FD-DE4F-4007-9166-00E8B05B296F}" type="parTrans" cxnId="{78E26C91-9C89-4649-A50F-E281476634F6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F63BC-904C-414C-A15A-696B16048274}" type="sibTrans" cxnId="{78E26C91-9C89-4649-A50F-E281476634F6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6F9FD-7997-4798-8810-3BAEFDFAD87D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 Kabul Etmek</a:t>
          </a:r>
        </a:p>
      </dgm:t>
    </dgm:pt>
    <dgm:pt modelId="{2D59AB72-011D-4394-A532-DBBB2DF883D2}" type="parTrans" cxnId="{E36E406E-DC57-4197-BB05-DDF22A70EEC4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CF37C-93C1-4549-9695-B7A3BD9118F1}" type="sibTrans" cxnId="{E36E406E-DC57-4197-BB05-DDF22A70EEC4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3A9AA-C656-4C4B-8588-E0EE15E42064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 Transfer Etmek</a:t>
          </a:r>
        </a:p>
      </dgm:t>
    </dgm:pt>
    <dgm:pt modelId="{CA2BC298-02BF-4F37-AF14-4E980E919CD9}" type="parTrans" cxnId="{6F48C9E6-6C3C-4310-9233-BD87E38989EB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0C599-8EB3-4300-B91B-3C34E1ACDE18}" type="sibTrans" cxnId="{6F48C9E6-6C3C-4310-9233-BD87E38989EB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9843C-1FE2-4CBB-BC7F-A36D0A7E7AEB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Riskten Kaçınmak</a:t>
          </a:r>
        </a:p>
      </dgm:t>
    </dgm:pt>
    <dgm:pt modelId="{48081FF2-F4A9-479C-91D1-20CB02042556}" type="parTrans" cxnId="{B249E3E0-4366-4BF3-A12A-2CF977E3B9D8}">
      <dgm:prSet custT="1"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2011F-D957-4326-9288-5257D867250A}" type="sibTrans" cxnId="{B249E3E0-4366-4BF3-A12A-2CF977E3B9D8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36851-536F-4918-8A4C-6CAC799AED56}" type="pres">
      <dgm:prSet presAssocID="{158F2F4A-C86A-4042-BCB4-5CB92C7A45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128FB5-0F9B-43E8-AA73-A46DB67E335A}" type="pres">
      <dgm:prSet presAssocID="{80297DBB-EA83-45B7-80D7-9698CB950D67}" presName="root1" presStyleCnt="0"/>
      <dgm:spPr/>
    </dgm:pt>
    <dgm:pt modelId="{0B060FA2-4215-4C9C-83C8-855098B78FCB}" type="pres">
      <dgm:prSet presAssocID="{80297DBB-EA83-45B7-80D7-9698CB950D67}" presName="LevelOneTextNode" presStyleLbl="node0" presStyleIdx="0" presStyleCnt="1" custScaleY="91735">
        <dgm:presLayoutVars>
          <dgm:chPref val="3"/>
        </dgm:presLayoutVars>
      </dgm:prSet>
      <dgm:spPr/>
    </dgm:pt>
    <dgm:pt modelId="{FFA5CE0D-5066-48FA-AE5D-CD635DD29D4F}" type="pres">
      <dgm:prSet presAssocID="{80297DBB-EA83-45B7-80D7-9698CB950D67}" presName="level2hierChild" presStyleCnt="0"/>
      <dgm:spPr/>
    </dgm:pt>
    <dgm:pt modelId="{F0DD8C48-288B-4269-9817-AAB8F725B3D1}" type="pres">
      <dgm:prSet presAssocID="{FE2158FD-DE4F-4007-9166-00E8B05B296F}" presName="conn2-1" presStyleLbl="parChTrans1D2" presStyleIdx="0" presStyleCnt="4"/>
      <dgm:spPr/>
    </dgm:pt>
    <dgm:pt modelId="{7FB23130-958B-42B8-BD03-6EA0912F8EF4}" type="pres">
      <dgm:prSet presAssocID="{FE2158FD-DE4F-4007-9166-00E8B05B296F}" presName="connTx" presStyleLbl="parChTrans1D2" presStyleIdx="0" presStyleCnt="4"/>
      <dgm:spPr/>
    </dgm:pt>
    <dgm:pt modelId="{2EE48270-3F63-4A4F-BD2A-CD95F43EB03B}" type="pres">
      <dgm:prSet presAssocID="{99079113-E737-4467-8B96-E8C0A52F3468}" presName="root2" presStyleCnt="0"/>
      <dgm:spPr/>
    </dgm:pt>
    <dgm:pt modelId="{1188346A-22F2-4AA5-A73A-D71FAFBCEF7D}" type="pres">
      <dgm:prSet presAssocID="{99079113-E737-4467-8B96-E8C0A52F3468}" presName="LevelTwoTextNode" presStyleLbl="node2" presStyleIdx="0" presStyleCnt="4">
        <dgm:presLayoutVars>
          <dgm:chPref val="3"/>
        </dgm:presLayoutVars>
      </dgm:prSet>
      <dgm:spPr/>
    </dgm:pt>
    <dgm:pt modelId="{921AA196-0E4C-4807-92CB-4E156EF2C9E4}" type="pres">
      <dgm:prSet presAssocID="{99079113-E737-4467-8B96-E8C0A52F3468}" presName="level3hierChild" presStyleCnt="0"/>
      <dgm:spPr/>
    </dgm:pt>
    <dgm:pt modelId="{B847BFC9-AFA3-4FCF-9B24-B3331FA324D9}" type="pres">
      <dgm:prSet presAssocID="{2D59AB72-011D-4394-A532-DBBB2DF883D2}" presName="conn2-1" presStyleLbl="parChTrans1D2" presStyleIdx="1" presStyleCnt="4"/>
      <dgm:spPr/>
    </dgm:pt>
    <dgm:pt modelId="{AFA5D149-C971-495F-B80A-93B85908197D}" type="pres">
      <dgm:prSet presAssocID="{2D59AB72-011D-4394-A532-DBBB2DF883D2}" presName="connTx" presStyleLbl="parChTrans1D2" presStyleIdx="1" presStyleCnt="4"/>
      <dgm:spPr/>
    </dgm:pt>
    <dgm:pt modelId="{82A5B0FB-B653-4CC1-9BB7-A1299208DC4E}" type="pres">
      <dgm:prSet presAssocID="{9676F9FD-7997-4798-8810-3BAEFDFAD87D}" presName="root2" presStyleCnt="0"/>
      <dgm:spPr/>
    </dgm:pt>
    <dgm:pt modelId="{39A99929-A200-4BE5-8B51-B40476F5D960}" type="pres">
      <dgm:prSet presAssocID="{9676F9FD-7997-4798-8810-3BAEFDFAD87D}" presName="LevelTwoTextNode" presStyleLbl="node2" presStyleIdx="1" presStyleCnt="4">
        <dgm:presLayoutVars>
          <dgm:chPref val="3"/>
        </dgm:presLayoutVars>
      </dgm:prSet>
      <dgm:spPr/>
    </dgm:pt>
    <dgm:pt modelId="{9F2F533C-CA1D-4ED4-83F4-A35708810523}" type="pres">
      <dgm:prSet presAssocID="{9676F9FD-7997-4798-8810-3BAEFDFAD87D}" presName="level3hierChild" presStyleCnt="0"/>
      <dgm:spPr/>
    </dgm:pt>
    <dgm:pt modelId="{E408FDF7-C563-4A24-BE33-C99C8BB535E3}" type="pres">
      <dgm:prSet presAssocID="{CA2BC298-02BF-4F37-AF14-4E980E919CD9}" presName="conn2-1" presStyleLbl="parChTrans1D2" presStyleIdx="2" presStyleCnt="4"/>
      <dgm:spPr/>
    </dgm:pt>
    <dgm:pt modelId="{D1ABCE81-4C86-424D-B358-733742BDA2B7}" type="pres">
      <dgm:prSet presAssocID="{CA2BC298-02BF-4F37-AF14-4E980E919CD9}" presName="connTx" presStyleLbl="parChTrans1D2" presStyleIdx="2" presStyleCnt="4"/>
      <dgm:spPr/>
    </dgm:pt>
    <dgm:pt modelId="{5A2C6072-DD57-4942-8486-ACE51DC6B0F7}" type="pres">
      <dgm:prSet presAssocID="{12D3A9AA-C656-4C4B-8588-E0EE15E42064}" presName="root2" presStyleCnt="0"/>
      <dgm:spPr/>
    </dgm:pt>
    <dgm:pt modelId="{90944D22-E287-40B2-A314-6C0EE8863493}" type="pres">
      <dgm:prSet presAssocID="{12D3A9AA-C656-4C4B-8588-E0EE15E42064}" presName="LevelTwoTextNode" presStyleLbl="node2" presStyleIdx="2" presStyleCnt="4">
        <dgm:presLayoutVars>
          <dgm:chPref val="3"/>
        </dgm:presLayoutVars>
      </dgm:prSet>
      <dgm:spPr/>
    </dgm:pt>
    <dgm:pt modelId="{41BB7F8E-D815-4D49-9381-5AECE899E407}" type="pres">
      <dgm:prSet presAssocID="{12D3A9AA-C656-4C4B-8588-E0EE15E42064}" presName="level3hierChild" presStyleCnt="0"/>
      <dgm:spPr/>
    </dgm:pt>
    <dgm:pt modelId="{AAE5F9E8-E480-4A9C-8B09-02A515E018A1}" type="pres">
      <dgm:prSet presAssocID="{48081FF2-F4A9-479C-91D1-20CB02042556}" presName="conn2-1" presStyleLbl="parChTrans1D2" presStyleIdx="3" presStyleCnt="4"/>
      <dgm:spPr/>
    </dgm:pt>
    <dgm:pt modelId="{73260D50-DC89-4C42-880F-9D63E6235FC0}" type="pres">
      <dgm:prSet presAssocID="{48081FF2-F4A9-479C-91D1-20CB02042556}" presName="connTx" presStyleLbl="parChTrans1D2" presStyleIdx="3" presStyleCnt="4"/>
      <dgm:spPr/>
    </dgm:pt>
    <dgm:pt modelId="{A464F16B-46F9-4309-B3CC-25BC5E6CD6AD}" type="pres">
      <dgm:prSet presAssocID="{B149843C-1FE2-4CBB-BC7F-A36D0A7E7AEB}" presName="root2" presStyleCnt="0"/>
      <dgm:spPr/>
    </dgm:pt>
    <dgm:pt modelId="{4D252EBB-78BA-431A-85DF-9CED1152673F}" type="pres">
      <dgm:prSet presAssocID="{B149843C-1FE2-4CBB-BC7F-A36D0A7E7AEB}" presName="LevelTwoTextNode" presStyleLbl="node2" presStyleIdx="3" presStyleCnt="4">
        <dgm:presLayoutVars>
          <dgm:chPref val="3"/>
        </dgm:presLayoutVars>
      </dgm:prSet>
      <dgm:spPr/>
    </dgm:pt>
    <dgm:pt modelId="{C723980A-D423-45B4-BFA6-88F456801E50}" type="pres">
      <dgm:prSet presAssocID="{B149843C-1FE2-4CBB-BC7F-A36D0A7E7AEB}" presName="level3hierChild" presStyleCnt="0"/>
      <dgm:spPr/>
    </dgm:pt>
  </dgm:ptLst>
  <dgm:cxnLst>
    <dgm:cxn modelId="{259AFF05-A9B3-4071-9F49-0556969115E7}" type="presOf" srcId="{2D59AB72-011D-4394-A532-DBBB2DF883D2}" destId="{AFA5D149-C971-495F-B80A-93B85908197D}" srcOrd="1" destOrd="0" presId="urn:microsoft.com/office/officeart/2008/layout/HorizontalMultiLevelHierarchy"/>
    <dgm:cxn modelId="{5895520D-7B37-4AAF-96DA-D571EC498025}" type="presOf" srcId="{B149843C-1FE2-4CBB-BC7F-A36D0A7E7AEB}" destId="{4D252EBB-78BA-431A-85DF-9CED1152673F}" srcOrd="0" destOrd="0" presId="urn:microsoft.com/office/officeart/2008/layout/HorizontalMultiLevelHierarchy"/>
    <dgm:cxn modelId="{5D5B590E-08A1-466D-81A9-733E482462CC}" type="presOf" srcId="{48081FF2-F4A9-479C-91D1-20CB02042556}" destId="{73260D50-DC89-4C42-880F-9D63E6235FC0}" srcOrd="1" destOrd="0" presId="urn:microsoft.com/office/officeart/2008/layout/HorizontalMultiLevelHierarchy"/>
    <dgm:cxn modelId="{91EB5110-7BF8-42D9-8889-FB4C9C412B8F}" type="presOf" srcId="{99079113-E737-4467-8B96-E8C0A52F3468}" destId="{1188346A-22F2-4AA5-A73A-D71FAFBCEF7D}" srcOrd="0" destOrd="0" presId="urn:microsoft.com/office/officeart/2008/layout/HorizontalMultiLevelHierarchy"/>
    <dgm:cxn modelId="{D2FA4711-70B9-4C8F-B34B-165C576B46F0}" srcId="{158F2F4A-C86A-4042-BCB4-5CB92C7A45A1}" destId="{80297DBB-EA83-45B7-80D7-9698CB950D67}" srcOrd="0" destOrd="0" parTransId="{2DAA0E20-0786-4713-8144-5B4AE6322E96}" sibTransId="{23B2D12C-2F4C-46F4-992B-0B7C75D37B49}"/>
    <dgm:cxn modelId="{0C8ABB15-DA30-4768-9896-2F7305A52DE0}" type="presOf" srcId="{CA2BC298-02BF-4F37-AF14-4E980E919CD9}" destId="{D1ABCE81-4C86-424D-B358-733742BDA2B7}" srcOrd="1" destOrd="0" presId="urn:microsoft.com/office/officeart/2008/layout/HorizontalMultiLevelHierarchy"/>
    <dgm:cxn modelId="{40F98337-146C-47E2-A24C-CC6BB7E45F86}" type="presOf" srcId="{48081FF2-F4A9-479C-91D1-20CB02042556}" destId="{AAE5F9E8-E480-4A9C-8B09-02A515E018A1}" srcOrd="0" destOrd="0" presId="urn:microsoft.com/office/officeart/2008/layout/HorizontalMultiLevelHierarchy"/>
    <dgm:cxn modelId="{EB7D7B3C-F6FA-406D-8B6F-C14AD794DEDB}" type="presOf" srcId="{158F2F4A-C86A-4042-BCB4-5CB92C7A45A1}" destId="{C8C36851-536F-4918-8A4C-6CAC799AED56}" srcOrd="0" destOrd="0" presId="urn:microsoft.com/office/officeart/2008/layout/HorizontalMultiLevelHierarchy"/>
    <dgm:cxn modelId="{1F9CCE4A-B67D-4407-9BAD-1304428D286D}" type="presOf" srcId="{CA2BC298-02BF-4F37-AF14-4E980E919CD9}" destId="{E408FDF7-C563-4A24-BE33-C99C8BB535E3}" srcOrd="0" destOrd="0" presId="urn:microsoft.com/office/officeart/2008/layout/HorizontalMultiLevelHierarchy"/>
    <dgm:cxn modelId="{E36E406E-DC57-4197-BB05-DDF22A70EEC4}" srcId="{80297DBB-EA83-45B7-80D7-9698CB950D67}" destId="{9676F9FD-7997-4798-8810-3BAEFDFAD87D}" srcOrd="1" destOrd="0" parTransId="{2D59AB72-011D-4394-A532-DBBB2DF883D2}" sibTransId="{604CF37C-93C1-4549-9695-B7A3BD9118F1}"/>
    <dgm:cxn modelId="{0B74AA7D-F459-4CD7-9F1C-9D5E15E4E6F8}" type="presOf" srcId="{FE2158FD-DE4F-4007-9166-00E8B05B296F}" destId="{F0DD8C48-288B-4269-9817-AAB8F725B3D1}" srcOrd="0" destOrd="0" presId="urn:microsoft.com/office/officeart/2008/layout/HorizontalMultiLevelHierarchy"/>
    <dgm:cxn modelId="{6551F583-D751-4137-84D4-D7D203E93D6A}" type="presOf" srcId="{FE2158FD-DE4F-4007-9166-00E8B05B296F}" destId="{7FB23130-958B-42B8-BD03-6EA0912F8EF4}" srcOrd="1" destOrd="0" presId="urn:microsoft.com/office/officeart/2008/layout/HorizontalMultiLevelHierarchy"/>
    <dgm:cxn modelId="{2260F284-46DF-413D-832E-85FB345C2A4C}" type="presOf" srcId="{80297DBB-EA83-45B7-80D7-9698CB950D67}" destId="{0B060FA2-4215-4C9C-83C8-855098B78FCB}" srcOrd="0" destOrd="0" presId="urn:microsoft.com/office/officeart/2008/layout/HorizontalMultiLevelHierarchy"/>
    <dgm:cxn modelId="{78E26C91-9C89-4649-A50F-E281476634F6}" srcId="{80297DBB-EA83-45B7-80D7-9698CB950D67}" destId="{99079113-E737-4467-8B96-E8C0A52F3468}" srcOrd="0" destOrd="0" parTransId="{FE2158FD-DE4F-4007-9166-00E8B05B296F}" sibTransId="{5F4F63BC-904C-414C-A15A-696B16048274}"/>
    <dgm:cxn modelId="{CEA208C0-DC18-4387-AFC0-81B10E3D000D}" type="presOf" srcId="{12D3A9AA-C656-4C4B-8588-E0EE15E42064}" destId="{90944D22-E287-40B2-A314-6C0EE8863493}" srcOrd="0" destOrd="0" presId="urn:microsoft.com/office/officeart/2008/layout/HorizontalMultiLevelHierarchy"/>
    <dgm:cxn modelId="{3EA9A1C6-A6C5-4B5F-B782-4B840AD39D91}" type="presOf" srcId="{2D59AB72-011D-4394-A532-DBBB2DF883D2}" destId="{B847BFC9-AFA3-4FCF-9B24-B3331FA324D9}" srcOrd="0" destOrd="0" presId="urn:microsoft.com/office/officeart/2008/layout/HorizontalMultiLevelHierarchy"/>
    <dgm:cxn modelId="{95FA29DB-FDFA-41C6-AA91-C8128210F687}" type="presOf" srcId="{9676F9FD-7997-4798-8810-3BAEFDFAD87D}" destId="{39A99929-A200-4BE5-8B51-B40476F5D960}" srcOrd="0" destOrd="0" presId="urn:microsoft.com/office/officeart/2008/layout/HorizontalMultiLevelHierarchy"/>
    <dgm:cxn modelId="{B249E3E0-4366-4BF3-A12A-2CF977E3B9D8}" srcId="{80297DBB-EA83-45B7-80D7-9698CB950D67}" destId="{B149843C-1FE2-4CBB-BC7F-A36D0A7E7AEB}" srcOrd="3" destOrd="0" parTransId="{48081FF2-F4A9-479C-91D1-20CB02042556}" sibTransId="{B8B2011F-D957-4326-9288-5257D867250A}"/>
    <dgm:cxn modelId="{6F48C9E6-6C3C-4310-9233-BD87E38989EB}" srcId="{80297DBB-EA83-45B7-80D7-9698CB950D67}" destId="{12D3A9AA-C656-4C4B-8588-E0EE15E42064}" srcOrd="2" destOrd="0" parTransId="{CA2BC298-02BF-4F37-AF14-4E980E919CD9}" sibTransId="{3880C599-8EB3-4300-B91B-3C34E1ACDE18}"/>
    <dgm:cxn modelId="{CFDA9451-CA43-4F8C-B018-5E592A8F8A31}" type="presParOf" srcId="{C8C36851-536F-4918-8A4C-6CAC799AED56}" destId="{04128FB5-0F9B-43E8-AA73-A46DB67E335A}" srcOrd="0" destOrd="0" presId="urn:microsoft.com/office/officeart/2008/layout/HorizontalMultiLevelHierarchy"/>
    <dgm:cxn modelId="{003AC6DE-3FBD-4599-8874-B7F034C3E78C}" type="presParOf" srcId="{04128FB5-0F9B-43E8-AA73-A46DB67E335A}" destId="{0B060FA2-4215-4C9C-83C8-855098B78FCB}" srcOrd="0" destOrd="0" presId="urn:microsoft.com/office/officeart/2008/layout/HorizontalMultiLevelHierarchy"/>
    <dgm:cxn modelId="{27912983-FDDD-43D2-B560-DFBF8D53D1B5}" type="presParOf" srcId="{04128FB5-0F9B-43E8-AA73-A46DB67E335A}" destId="{FFA5CE0D-5066-48FA-AE5D-CD635DD29D4F}" srcOrd="1" destOrd="0" presId="urn:microsoft.com/office/officeart/2008/layout/HorizontalMultiLevelHierarchy"/>
    <dgm:cxn modelId="{B4EA8281-D646-43DA-A2DE-28C84C2B1C35}" type="presParOf" srcId="{FFA5CE0D-5066-48FA-AE5D-CD635DD29D4F}" destId="{F0DD8C48-288B-4269-9817-AAB8F725B3D1}" srcOrd="0" destOrd="0" presId="urn:microsoft.com/office/officeart/2008/layout/HorizontalMultiLevelHierarchy"/>
    <dgm:cxn modelId="{6C9245B8-2CCD-4E0D-BDC4-B5A2ACD291E1}" type="presParOf" srcId="{F0DD8C48-288B-4269-9817-AAB8F725B3D1}" destId="{7FB23130-958B-42B8-BD03-6EA0912F8EF4}" srcOrd="0" destOrd="0" presId="urn:microsoft.com/office/officeart/2008/layout/HorizontalMultiLevelHierarchy"/>
    <dgm:cxn modelId="{52047682-5048-449D-8E27-149D479488D8}" type="presParOf" srcId="{FFA5CE0D-5066-48FA-AE5D-CD635DD29D4F}" destId="{2EE48270-3F63-4A4F-BD2A-CD95F43EB03B}" srcOrd="1" destOrd="0" presId="urn:microsoft.com/office/officeart/2008/layout/HorizontalMultiLevelHierarchy"/>
    <dgm:cxn modelId="{DD1473A6-669E-4D1A-A6D9-2D124668304A}" type="presParOf" srcId="{2EE48270-3F63-4A4F-BD2A-CD95F43EB03B}" destId="{1188346A-22F2-4AA5-A73A-D71FAFBCEF7D}" srcOrd="0" destOrd="0" presId="urn:microsoft.com/office/officeart/2008/layout/HorizontalMultiLevelHierarchy"/>
    <dgm:cxn modelId="{F7A613A7-28E6-44C5-808E-F4B62400EF01}" type="presParOf" srcId="{2EE48270-3F63-4A4F-BD2A-CD95F43EB03B}" destId="{921AA196-0E4C-4807-92CB-4E156EF2C9E4}" srcOrd="1" destOrd="0" presId="urn:microsoft.com/office/officeart/2008/layout/HorizontalMultiLevelHierarchy"/>
    <dgm:cxn modelId="{B8C0B9EF-D13D-44E8-8991-FC70BE726C9C}" type="presParOf" srcId="{FFA5CE0D-5066-48FA-AE5D-CD635DD29D4F}" destId="{B847BFC9-AFA3-4FCF-9B24-B3331FA324D9}" srcOrd="2" destOrd="0" presId="urn:microsoft.com/office/officeart/2008/layout/HorizontalMultiLevelHierarchy"/>
    <dgm:cxn modelId="{2232E206-744A-4DCA-B6A0-EF35FB61B8D3}" type="presParOf" srcId="{B847BFC9-AFA3-4FCF-9B24-B3331FA324D9}" destId="{AFA5D149-C971-495F-B80A-93B85908197D}" srcOrd="0" destOrd="0" presId="urn:microsoft.com/office/officeart/2008/layout/HorizontalMultiLevelHierarchy"/>
    <dgm:cxn modelId="{74EDD655-EDA4-4E49-90F4-23EC7569D14C}" type="presParOf" srcId="{FFA5CE0D-5066-48FA-AE5D-CD635DD29D4F}" destId="{82A5B0FB-B653-4CC1-9BB7-A1299208DC4E}" srcOrd="3" destOrd="0" presId="urn:microsoft.com/office/officeart/2008/layout/HorizontalMultiLevelHierarchy"/>
    <dgm:cxn modelId="{081FABB6-9DE1-4357-94D5-B512FECC83BF}" type="presParOf" srcId="{82A5B0FB-B653-4CC1-9BB7-A1299208DC4E}" destId="{39A99929-A200-4BE5-8B51-B40476F5D960}" srcOrd="0" destOrd="0" presId="urn:microsoft.com/office/officeart/2008/layout/HorizontalMultiLevelHierarchy"/>
    <dgm:cxn modelId="{9F0DC2D7-8CD8-4329-9F1A-C895930EAFAA}" type="presParOf" srcId="{82A5B0FB-B653-4CC1-9BB7-A1299208DC4E}" destId="{9F2F533C-CA1D-4ED4-83F4-A35708810523}" srcOrd="1" destOrd="0" presId="urn:microsoft.com/office/officeart/2008/layout/HorizontalMultiLevelHierarchy"/>
    <dgm:cxn modelId="{4CCDE393-404A-4189-B9C9-DC11957760BD}" type="presParOf" srcId="{FFA5CE0D-5066-48FA-AE5D-CD635DD29D4F}" destId="{E408FDF7-C563-4A24-BE33-C99C8BB535E3}" srcOrd="4" destOrd="0" presId="urn:microsoft.com/office/officeart/2008/layout/HorizontalMultiLevelHierarchy"/>
    <dgm:cxn modelId="{59AD8B8D-82B8-4114-B181-48E2F3ED00D3}" type="presParOf" srcId="{E408FDF7-C563-4A24-BE33-C99C8BB535E3}" destId="{D1ABCE81-4C86-424D-B358-733742BDA2B7}" srcOrd="0" destOrd="0" presId="urn:microsoft.com/office/officeart/2008/layout/HorizontalMultiLevelHierarchy"/>
    <dgm:cxn modelId="{283CCA18-B8AB-424C-9E98-E281803736AC}" type="presParOf" srcId="{FFA5CE0D-5066-48FA-AE5D-CD635DD29D4F}" destId="{5A2C6072-DD57-4942-8486-ACE51DC6B0F7}" srcOrd="5" destOrd="0" presId="urn:microsoft.com/office/officeart/2008/layout/HorizontalMultiLevelHierarchy"/>
    <dgm:cxn modelId="{FA863ED6-58A2-4A90-8D3A-1487C46BE01D}" type="presParOf" srcId="{5A2C6072-DD57-4942-8486-ACE51DC6B0F7}" destId="{90944D22-E287-40B2-A314-6C0EE8863493}" srcOrd="0" destOrd="0" presId="urn:microsoft.com/office/officeart/2008/layout/HorizontalMultiLevelHierarchy"/>
    <dgm:cxn modelId="{8B18A4ED-3B5B-4987-B10E-D4A929D99E7E}" type="presParOf" srcId="{5A2C6072-DD57-4942-8486-ACE51DC6B0F7}" destId="{41BB7F8E-D815-4D49-9381-5AECE899E407}" srcOrd="1" destOrd="0" presId="urn:microsoft.com/office/officeart/2008/layout/HorizontalMultiLevelHierarchy"/>
    <dgm:cxn modelId="{0B1E67A6-AD10-492C-AEF4-194F672CF4F7}" type="presParOf" srcId="{FFA5CE0D-5066-48FA-AE5D-CD635DD29D4F}" destId="{AAE5F9E8-E480-4A9C-8B09-02A515E018A1}" srcOrd="6" destOrd="0" presId="urn:microsoft.com/office/officeart/2008/layout/HorizontalMultiLevelHierarchy"/>
    <dgm:cxn modelId="{9F3DB7EC-E179-4799-AD58-C9BCE168357F}" type="presParOf" srcId="{AAE5F9E8-E480-4A9C-8B09-02A515E018A1}" destId="{73260D50-DC89-4C42-880F-9D63E6235FC0}" srcOrd="0" destOrd="0" presId="urn:microsoft.com/office/officeart/2008/layout/HorizontalMultiLevelHierarchy"/>
    <dgm:cxn modelId="{7D12C374-AAD1-4D92-9F43-6F67C28E61FD}" type="presParOf" srcId="{FFA5CE0D-5066-48FA-AE5D-CD635DD29D4F}" destId="{A464F16B-46F9-4309-B3CC-25BC5E6CD6AD}" srcOrd="7" destOrd="0" presId="urn:microsoft.com/office/officeart/2008/layout/HorizontalMultiLevelHierarchy"/>
    <dgm:cxn modelId="{D9A441BC-6FF2-48FC-87FC-D69FCB982395}" type="presParOf" srcId="{A464F16B-46F9-4309-B3CC-25BC5E6CD6AD}" destId="{4D252EBB-78BA-431A-85DF-9CED1152673F}" srcOrd="0" destOrd="0" presId="urn:microsoft.com/office/officeart/2008/layout/HorizontalMultiLevelHierarchy"/>
    <dgm:cxn modelId="{83D9F09E-FB8B-42AC-A1D8-16FDDFC2D5AC}" type="presParOf" srcId="{A464F16B-46F9-4309-B3CC-25BC5E6CD6AD}" destId="{C723980A-D423-45B4-BFA6-88F456801E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02CF1-A7F2-4B76-81D9-14B8EA210B72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74772E-174C-4E44-8702-D7C60C05198D}">
      <dgm:prSet phldrT="[Metin]" custT="1"/>
      <dgm:spPr/>
      <dgm:t>
        <a:bodyPr/>
        <a:lstStyle/>
        <a:p>
          <a:pPr algn="l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İNDİRGEMEK</a:t>
          </a:r>
        </a:p>
      </dgm:t>
    </dgm:pt>
    <dgm:pt modelId="{D3F285AB-67B4-4750-9F05-D5E7A4DA7255}" type="parTrans" cxnId="{166ECA2B-0C3D-4D51-A28E-65596AF7B21D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4811F-72D2-4561-9715-3903A0B13B70}" type="sibTrans" cxnId="{166ECA2B-0C3D-4D51-A28E-65596AF7B21D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DB6F5-794F-44B1-8B03-7F2BC431B274}">
      <dgm:prSet phldrT="[Metin]" custT="1"/>
      <dgm:spPr/>
      <dgm:t>
        <a:bodyPr/>
        <a:lstStyle/>
        <a:p>
          <a:pPr algn="l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KABUL ETMEK</a:t>
          </a:r>
        </a:p>
      </dgm:t>
    </dgm:pt>
    <dgm:pt modelId="{164284D5-95A5-460B-A9CB-7E6F94826250}" type="parTrans" cxnId="{876A8F17-AC9D-4C74-8A73-546C6F72760C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35D21-D9FD-4057-B2B1-4107BA32F159}" type="sibTrans" cxnId="{876A8F17-AC9D-4C74-8A73-546C6F72760C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E6C03-978D-4DFF-9F7D-88DCCCF7BF7E}">
      <dgm:prSet phldrT="[Metin]" custT="1"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zararların </a:t>
          </a:r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kabul edilebilir bir düzeye indirilmesi için </a:t>
          </a: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uygun risk yönetimi faaliyetlerinin belirlenmesi ve uygulanmasıdır.</a:t>
          </a:r>
        </a:p>
      </dgm:t>
    </dgm:pt>
    <dgm:pt modelId="{FFFCC5AC-5150-49D4-AD82-D27B5C65FB86}" type="parTrans" cxnId="{B61FA203-66B2-4F49-8D37-9939ADE4F185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/>
        </a:p>
      </dgm:t>
    </dgm:pt>
    <dgm:pt modelId="{A775804F-548B-486A-8E58-6F4D364B8764}" type="sibTrans" cxnId="{B61FA203-66B2-4F49-8D37-9939ADE4F185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/>
        </a:p>
      </dgm:t>
    </dgm:pt>
    <dgm:pt modelId="{E917BF18-DCE2-468B-A341-6E9EB14A72CF}">
      <dgm:prSet phldrT="[Metin]" custT="1"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 ile riskin yönetilmesi için katlanılacak maliyetlerin değerlendirilmesi ve </a:t>
          </a:r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değerlendirme sonucunda herhangi bir ilave eylem uygulamamaya</a:t>
          </a:r>
          <a:r>
            <a:rPr lang="tr-TR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karar </a:t>
          </a: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verilmesidir.</a:t>
          </a:r>
        </a:p>
      </dgm:t>
    </dgm:pt>
    <dgm:pt modelId="{9D449FFF-9A17-4679-BEB0-AC9719FDBFAA}" type="parTrans" cxnId="{1CE3A75F-1005-4692-9EA3-FAAB6349C42C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/>
        </a:p>
      </dgm:t>
    </dgm:pt>
    <dgm:pt modelId="{CD2BB383-9A7D-4ED8-AB95-6A5577896BE2}" type="sibTrans" cxnId="{1CE3A75F-1005-4692-9EA3-FAAB6349C42C}">
      <dgm:prSet/>
      <dgm:spPr/>
      <dgm:t>
        <a:bodyPr/>
        <a:lstStyle/>
        <a:p>
          <a:pPr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tr-TR" sz="2000"/>
        </a:p>
      </dgm:t>
    </dgm:pt>
    <dgm:pt modelId="{D744AEE7-B7AF-4E7D-B51B-B739485E776F}" type="pres">
      <dgm:prSet presAssocID="{80802CF1-A7F2-4B76-81D9-14B8EA210B72}" presName="Name0" presStyleCnt="0">
        <dgm:presLayoutVars>
          <dgm:dir/>
          <dgm:animLvl val="lvl"/>
          <dgm:resizeHandles/>
        </dgm:presLayoutVars>
      </dgm:prSet>
      <dgm:spPr/>
    </dgm:pt>
    <dgm:pt modelId="{DDDB73B1-329C-4910-8C08-44CA3D33B124}" type="pres">
      <dgm:prSet presAssocID="{1D74772E-174C-4E44-8702-D7C60C05198D}" presName="linNode" presStyleCnt="0"/>
      <dgm:spPr/>
    </dgm:pt>
    <dgm:pt modelId="{715CE2BD-0C57-4548-84CA-8CFEF3442A99}" type="pres">
      <dgm:prSet presAssocID="{1D74772E-174C-4E44-8702-D7C60C05198D}" presName="parentShp" presStyleLbl="node1" presStyleIdx="0" presStyleCnt="2" custScaleX="108284">
        <dgm:presLayoutVars>
          <dgm:bulletEnabled val="1"/>
        </dgm:presLayoutVars>
      </dgm:prSet>
      <dgm:spPr/>
    </dgm:pt>
    <dgm:pt modelId="{A2057A41-E174-4FF7-86F2-7F11AF72642A}" type="pres">
      <dgm:prSet presAssocID="{1D74772E-174C-4E44-8702-D7C60C05198D}" presName="childShp" presStyleLbl="bgAccFollowNode1" presStyleIdx="0" presStyleCnt="2" custScaleX="132500">
        <dgm:presLayoutVars>
          <dgm:bulletEnabled val="1"/>
        </dgm:presLayoutVars>
      </dgm:prSet>
      <dgm:spPr/>
    </dgm:pt>
    <dgm:pt modelId="{9F77FD68-ECF4-4145-9C45-960B918ED90E}" type="pres">
      <dgm:prSet presAssocID="{3704811F-72D2-4561-9715-3903A0B13B70}" presName="spacing" presStyleCnt="0"/>
      <dgm:spPr/>
    </dgm:pt>
    <dgm:pt modelId="{99B1B480-92AE-4133-8784-90390BD888E3}" type="pres">
      <dgm:prSet presAssocID="{5B7DB6F5-794F-44B1-8B03-7F2BC431B274}" presName="linNode" presStyleCnt="0"/>
      <dgm:spPr/>
    </dgm:pt>
    <dgm:pt modelId="{DBBD9BE7-B72A-4976-8E4C-9483E8A2BBD8}" type="pres">
      <dgm:prSet presAssocID="{5B7DB6F5-794F-44B1-8B03-7F2BC431B274}" presName="parentShp" presStyleLbl="node1" presStyleIdx="1" presStyleCnt="2" custScaleX="106621">
        <dgm:presLayoutVars>
          <dgm:bulletEnabled val="1"/>
        </dgm:presLayoutVars>
      </dgm:prSet>
      <dgm:spPr/>
    </dgm:pt>
    <dgm:pt modelId="{6E2DFCFE-2968-4F72-BA53-396329F60D1B}" type="pres">
      <dgm:prSet presAssocID="{5B7DB6F5-794F-44B1-8B03-7F2BC431B274}" presName="childShp" presStyleLbl="bgAccFollowNode1" presStyleIdx="1" presStyleCnt="2" custScaleX="132500">
        <dgm:presLayoutVars>
          <dgm:bulletEnabled val="1"/>
        </dgm:presLayoutVars>
      </dgm:prSet>
      <dgm:spPr/>
    </dgm:pt>
  </dgm:ptLst>
  <dgm:cxnLst>
    <dgm:cxn modelId="{B61FA203-66B2-4F49-8D37-9939ADE4F185}" srcId="{1D74772E-174C-4E44-8702-D7C60C05198D}" destId="{B3BE6C03-978D-4DFF-9F7D-88DCCCF7BF7E}" srcOrd="0" destOrd="0" parTransId="{FFFCC5AC-5150-49D4-AD82-D27B5C65FB86}" sibTransId="{A775804F-548B-486A-8E58-6F4D364B8764}"/>
    <dgm:cxn modelId="{876A8F17-AC9D-4C74-8A73-546C6F72760C}" srcId="{80802CF1-A7F2-4B76-81D9-14B8EA210B72}" destId="{5B7DB6F5-794F-44B1-8B03-7F2BC431B274}" srcOrd="1" destOrd="0" parTransId="{164284D5-95A5-460B-A9CB-7E6F94826250}" sibTransId="{F6635D21-D9FD-4057-B2B1-4107BA32F159}"/>
    <dgm:cxn modelId="{166ECA2B-0C3D-4D51-A28E-65596AF7B21D}" srcId="{80802CF1-A7F2-4B76-81D9-14B8EA210B72}" destId="{1D74772E-174C-4E44-8702-D7C60C05198D}" srcOrd="0" destOrd="0" parTransId="{D3F285AB-67B4-4750-9F05-D5E7A4DA7255}" sibTransId="{3704811F-72D2-4561-9715-3903A0B13B70}"/>
    <dgm:cxn modelId="{1CE3A75F-1005-4692-9EA3-FAAB6349C42C}" srcId="{5B7DB6F5-794F-44B1-8B03-7F2BC431B274}" destId="{E917BF18-DCE2-468B-A341-6E9EB14A72CF}" srcOrd="0" destOrd="0" parTransId="{9D449FFF-9A17-4679-BEB0-AC9719FDBFAA}" sibTransId="{CD2BB383-9A7D-4ED8-AB95-6A5577896BE2}"/>
    <dgm:cxn modelId="{1EBC0F80-FEFC-4EAF-A1F0-7AF92BF77AEF}" type="presOf" srcId="{E917BF18-DCE2-468B-A341-6E9EB14A72CF}" destId="{6E2DFCFE-2968-4F72-BA53-396329F60D1B}" srcOrd="0" destOrd="0" presId="urn:microsoft.com/office/officeart/2005/8/layout/vList6"/>
    <dgm:cxn modelId="{D692FD8B-FE57-4D89-B970-E52C2071AFC8}" type="presOf" srcId="{5B7DB6F5-794F-44B1-8B03-7F2BC431B274}" destId="{DBBD9BE7-B72A-4976-8E4C-9483E8A2BBD8}" srcOrd="0" destOrd="0" presId="urn:microsoft.com/office/officeart/2005/8/layout/vList6"/>
    <dgm:cxn modelId="{B610FA92-942A-4E8A-8B79-09602E748836}" type="presOf" srcId="{1D74772E-174C-4E44-8702-D7C60C05198D}" destId="{715CE2BD-0C57-4548-84CA-8CFEF3442A99}" srcOrd="0" destOrd="0" presId="urn:microsoft.com/office/officeart/2005/8/layout/vList6"/>
    <dgm:cxn modelId="{D69838F3-34F9-457B-BC6D-CA4D1DFF644F}" type="presOf" srcId="{B3BE6C03-978D-4DFF-9F7D-88DCCCF7BF7E}" destId="{A2057A41-E174-4FF7-86F2-7F11AF72642A}" srcOrd="0" destOrd="0" presId="urn:microsoft.com/office/officeart/2005/8/layout/vList6"/>
    <dgm:cxn modelId="{1EADC7F8-B497-4EDF-AC8B-DABF9D02194C}" type="presOf" srcId="{80802CF1-A7F2-4B76-81D9-14B8EA210B72}" destId="{D744AEE7-B7AF-4E7D-B51B-B739485E776F}" srcOrd="0" destOrd="0" presId="urn:microsoft.com/office/officeart/2005/8/layout/vList6"/>
    <dgm:cxn modelId="{E8DCFD19-28ED-4292-A2B3-0209D04795E5}" type="presParOf" srcId="{D744AEE7-B7AF-4E7D-B51B-B739485E776F}" destId="{DDDB73B1-329C-4910-8C08-44CA3D33B124}" srcOrd="0" destOrd="0" presId="urn:microsoft.com/office/officeart/2005/8/layout/vList6"/>
    <dgm:cxn modelId="{E0431F07-901A-4991-8838-A83302D1DBFE}" type="presParOf" srcId="{DDDB73B1-329C-4910-8C08-44CA3D33B124}" destId="{715CE2BD-0C57-4548-84CA-8CFEF3442A99}" srcOrd="0" destOrd="0" presId="urn:microsoft.com/office/officeart/2005/8/layout/vList6"/>
    <dgm:cxn modelId="{F57D373F-1D22-4AA7-A95D-E76033766BF8}" type="presParOf" srcId="{DDDB73B1-329C-4910-8C08-44CA3D33B124}" destId="{A2057A41-E174-4FF7-86F2-7F11AF72642A}" srcOrd="1" destOrd="0" presId="urn:microsoft.com/office/officeart/2005/8/layout/vList6"/>
    <dgm:cxn modelId="{7260C8C5-4089-4E8F-9728-C6E0A2A5C126}" type="presParOf" srcId="{D744AEE7-B7AF-4E7D-B51B-B739485E776F}" destId="{9F77FD68-ECF4-4145-9C45-960B918ED90E}" srcOrd="1" destOrd="0" presId="urn:microsoft.com/office/officeart/2005/8/layout/vList6"/>
    <dgm:cxn modelId="{55DE6E3D-5007-4DFE-A08C-E69CAD89F0AD}" type="presParOf" srcId="{D744AEE7-B7AF-4E7D-B51B-B739485E776F}" destId="{99B1B480-92AE-4133-8784-90390BD888E3}" srcOrd="2" destOrd="0" presId="urn:microsoft.com/office/officeart/2005/8/layout/vList6"/>
    <dgm:cxn modelId="{891FA2D0-E33E-45E9-89E2-761FB46B5EC2}" type="presParOf" srcId="{99B1B480-92AE-4133-8784-90390BD888E3}" destId="{DBBD9BE7-B72A-4976-8E4C-9483E8A2BBD8}" srcOrd="0" destOrd="0" presId="urn:microsoft.com/office/officeart/2005/8/layout/vList6"/>
    <dgm:cxn modelId="{C9F07493-A7D7-46C1-99F1-B35270B9AC67}" type="presParOf" srcId="{99B1B480-92AE-4133-8784-90390BD888E3}" destId="{6E2DFCFE-2968-4F72-BA53-396329F60D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02CF1-A7F2-4B76-81D9-14B8EA210B72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B7DB6F5-794F-44B1-8B03-7F2BC431B274}">
      <dgm:prSet phldrT="[Metin]" custT="1"/>
      <dgm:spPr/>
      <dgm:t>
        <a:bodyPr/>
        <a:lstStyle/>
        <a:p>
          <a:pPr algn="l">
            <a:lnSpc>
              <a:spcPct val="130000"/>
            </a:lnSpc>
          </a:pPr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TRANSFER ETMEK</a:t>
          </a:r>
        </a:p>
      </dgm:t>
    </dgm:pt>
    <dgm:pt modelId="{F6635D21-D9FD-4057-B2B1-4107BA32F159}" type="sibTrans" cxnId="{876A8F17-AC9D-4C74-8A73-546C6F72760C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284D5-95A5-460B-A9CB-7E6F94826250}" type="parTrans" cxnId="{876A8F17-AC9D-4C74-8A73-546C6F72760C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CFC95-7242-4BE4-8404-513BB2DF3F20}">
      <dgm:prSet phldrT="[Metin]" custT="1"/>
      <dgm:spPr/>
      <dgm:t>
        <a:bodyPr/>
        <a:lstStyle/>
        <a:p>
          <a:pPr>
            <a:lnSpc>
              <a:spcPct val="130000"/>
            </a:lnSpc>
          </a:pP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zarara maruz kalmasına neden olabilecek faaliyetlerin tamamının veya bir kısmının yapılacak sözleşmeler aracılığıyla, </a:t>
          </a:r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kurum dışı uzman kuruluşlara devredilmesidir.</a:t>
          </a:r>
        </a:p>
      </dgm:t>
    </dgm:pt>
    <dgm:pt modelId="{E5FCE518-27C0-4924-A0F9-A934BCE26120}" type="sibTrans" cxnId="{1CE67F3C-5893-4BAD-82CF-3C1F01D0E609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37E6E-7A1A-4373-8C5E-D18757086CAC}" type="parTrans" cxnId="{1CE67F3C-5893-4BAD-82CF-3C1F01D0E609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B31CE-79DF-4E7A-BFAB-2FDD78026FF1}">
      <dgm:prSet phldrT="[Metin]" custT="1"/>
      <dgm:spPr/>
      <dgm:t>
        <a:bodyPr/>
        <a:lstStyle/>
        <a:p>
          <a:pPr algn="l">
            <a:lnSpc>
              <a:spcPct val="130000"/>
            </a:lnSpc>
          </a:pPr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RİSKTEN KAÇINMAK</a:t>
          </a:r>
        </a:p>
      </dgm:t>
    </dgm:pt>
    <dgm:pt modelId="{3EB87453-37C6-411E-AB44-C06F93B09D6C}" type="sibTrans" cxnId="{EA04F5D8-E171-46D4-9B36-8AFC9B288FFB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39A8B-B6F3-4EF3-B547-D5796E788B93}" type="parTrans" cxnId="{EA04F5D8-E171-46D4-9B36-8AFC9B288FFB}">
      <dgm:prSet/>
      <dgm:spPr/>
      <dgm:t>
        <a:bodyPr/>
        <a:lstStyle/>
        <a:p>
          <a:pPr>
            <a:lnSpc>
              <a:spcPct val="130000"/>
            </a:lnSpc>
          </a:pPr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7B1FB-9178-4C22-A0EC-FF4E37F24063}">
      <dgm:prSet phldrT="[Metin]" custT="1"/>
      <dgm:spPr/>
      <dgm:t>
        <a:bodyPr/>
        <a:lstStyle/>
        <a:p>
          <a:pPr>
            <a:lnSpc>
              <a:spcPct val="130000"/>
            </a:lnSpc>
          </a:pP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zararların değerlendirilmesi ve </a:t>
          </a:r>
          <a:r>
            <a:rPr lang="tr-TR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değerlendirme sonucunda </a:t>
          </a:r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riske neden olabilecek olay veya durumlardan kaçınılmasıdır. </a:t>
          </a:r>
        </a:p>
      </dgm:t>
    </dgm:pt>
    <dgm:pt modelId="{0B7C1398-5F25-4277-9103-A4A96FBBF93A}" type="parTrans" cxnId="{C0A85F76-4926-4FE4-98AE-E94CBC6AAFF6}">
      <dgm:prSet/>
      <dgm:spPr/>
      <dgm:t>
        <a:bodyPr/>
        <a:lstStyle/>
        <a:p>
          <a:pPr>
            <a:lnSpc>
              <a:spcPct val="130000"/>
            </a:lnSpc>
          </a:pPr>
          <a:endParaRPr lang="tr-TR" sz="2000"/>
        </a:p>
      </dgm:t>
    </dgm:pt>
    <dgm:pt modelId="{F5D18D26-CC3A-4D5E-A9C5-7088D80A5257}" type="sibTrans" cxnId="{C0A85F76-4926-4FE4-98AE-E94CBC6AAFF6}">
      <dgm:prSet/>
      <dgm:spPr/>
      <dgm:t>
        <a:bodyPr/>
        <a:lstStyle/>
        <a:p>
          <a:pPr>
            <a:lnSpc>
              <a:spcPct val="130000"/>
            </a:lnSpc>
          </a:pPr>
          <a:endParaRPr lang="tr-TR" sz="2000"/>
        </a:p>
      </dgm:t>
    </dgm:pt>
    <dgm:pt modelId="{D744AEE7-B7AF-4E7D-B51B-B739485E776F}" type="pres">
      <dgm:prSet presAssocID="{80802CF1-A7F2-4B76-81D9-14B8EA210B72}" presName="Name0" presStyleCnt="0">
        <dgm:presLayoutVars>
          <dgm:dir/>
          <dgm:animLvl val="lvl"/>
          <dgm:resizeHandles/>
        </dgm:presLayoutVars>
      </dgm:prSet>
      <dgm:spPr/>
    </dgm:pt>
    <dgm:pt modelId="{99B1B480-92AE-4133-8784-90390BD888E3}" type="pres">
      <dgm:prSet presAssocID="{5B7DB6F5-794F-44B1-8B03-7F2BC431B274}" presName="linNode" presStyleCnt="0"/>
      <dgm:spPr/>
    </dgm:pt>
    <dgm:pt modelId="{DBBD9BE7-B72A-4976-8E4C-9483E8A2BBD8}" type="pres">
      <dgm:prSet presAssocID="{5B7DB6F5-794F-44B1-8B03-7F2BC431B274}" presName="parentShp" presStyleLbl="node1" presStyleIdx="0" presStyleCnt="2" custScaleX="106144">
        <dgm:presLayoutVars>
          <dgm:bulletEnabled val="1"/>
        </dgm:presLayoutVars>
      </dgm:prSet>
      <dgm:spPr/>
    </dgm:pt>
    <dgm:pt modelId="{6E2DFCFE-2968-4F72-BA53-396329F60D1B}" type="pres">
      <dgm:prSet presAssocID="{5B7DB6F5-794F-44B1-8B03-7F2BC431B274}" presName="childShp" presStyleLbl="bgAccFollowNode1" presStyleIdx="0" presStyleCnt="2" custScaleX="132500">
        <dgm:presLayoutVars>
          <dgm:bulletEnabled val="1"/>
        </dgm:presLayoutVars>
      </dgm:prSet>
      <dgm:spPr/>
    </dgm:pt>
    <dgm:pt modelId="{FDF548F3-E161-45A1-B32F-E1C1712E206B}" type="pres">
      <dgm:prSet presAssocID="{F6635D21-D9FD-4057-B2B1-4107BA32F159}" presName="spacing" presStyleCnt="0"/>
      <dgm:spPr/>
    </dgm:pt>
    <dgm:pt modelId="{E0C70A0C-5D96-4ACB-8A11-53A521768C45}" type="pres">
      <dgm:prSet presAssocID="{52EB31CE-79DF-4E7A-BFAB-2FDD78026FF1}" presName="linNode" presStyleCnt="0"/>
      <dgm:spPr/>
    </dgm:pt>
    <dgm:pt modelId="{5C536300-060B-494E-BA44-D3517D163845}" type="pres">
      <dgm:prSet presAssocID="{52EB31CE-79DF-4E7A-BFAB-2FDD78026FF1}" presName="parentShp" presStyleLbl="node1" presStyleIdx="1" presStyleCnt="2" custScaleX="107705">
        <dgm:presLayoutVars>
          <dgm:bulletEnabled val="1"/>
        </dgm:presLayoutVars>
      </dgm:prSet>
      <dgm:spPr/>
    </dgm:pt>
    <dgm:pt modelId="{50136194-5289-4926-987E-69D8BC2B8C88}" type="pres">
      <dgm:prSet presAssocID="{52EB31CE-79DF-4E7A-BFAB-2FDD78026FF1}" presName="childShp" presStyleLbl="bgAccFollowNode1" presStyleIdx="1" presStyleCnt="2" custScaleX="132500">
        <dgm:presLayoutVars>
          <dgm:bulletEnabled val="1"/>
        </dgm:presLayoutVars>
      </dgm:prSet>
      <dgm:spPr/>
    </dgm:pt>
  </dgm:ptLst>
  <dgm:cxnLst>
    <dgm:cxn modelId="{876A8F17-AC9D-4C74-8A73-546C6F72760C}" srcId="{80802CF1-A7F2-4B76-81D9-14B8EA210B72}" destId="{5B7DB6F5-794F-44B1-8B03-7F2BC431B274}" srcOrd="0" destOrd="0" parTransId="{164284D5-95A5-460B-A9CB-7E6F94826250}" sibTransId="{F6635D21-D9FD-4057-B2B1-4107BA32F159}"/>
    <dgm:cxn modelId="{1CE67F3C-5893-4BAD-82CF-3C1F01D0E609}" srcId="{5B7DB6F5-794F-44B1-8B03-7F2BC431B274}" destId="{C1ECFC95-7242-4BE4-8404-513BB2DF3F20}" srcOrd="0" destOrd="0" parTransId="{F9837E6E-7A1A-4373-8C5E-D18757086CAC}" sibTransId="{E5FCE518-27C0-4924-A0F9-A934BCE26120}"/>
    <dgm:cxn modelId="{C0A85F76-4926-4FE4-98AE-E94CBC6AAFF6}" srcId="{52EB31CE-79DF-4E7A-BFAB-2FDD78026FF1}" destId="{6B17B1FB-9178-4C22-A0EC-FF4E37F24063}" srcOrd="0" destOrd="0" parTransId="{0B7C1398-5F25-4277-9103-A4A96FBBF93A}" sibTransId="{F5D18D26-CC3A-4D5E-A9C5-7088D80A5257}"/>
    <dgm:cxn modelId="{D692FD8B-FE57-4D89-B970-E52C2071AFC8}" type="presOf" srcId="{5B7DB6F5-794F-44B1-8B03-7F2BC431B274}" destId="{DBBD9BE7-B72A-4976-8E4C-9483E8A2BBD8}" srcOrd="0" destOrd="0" presId="urn:microsoft.com/office/officeart/2005/8/layout/vList6"/>
    <dgm:cxn modelId="{3F053CA4-ECFF-481A-B514-9B4135897184}" type="presOf" srcId="{C1ECFC95-7242-4BE4-8404-513BB2DF3F20}" destId="{6E2DFCFE-2968-4F72-BA53-396329F60D1B}" srcOrd="0" destOrd="0" presId="urn:microsoft.com/office/officeart/2005/8/layout/vList6"/>
    <dgm:cxn modelId="{6C8749B0-46EA-4230-9C5B-B1DDC83B0D02}" type="presOf" srcId="{6B17B1FB-9178-4C22-A0EC-FF4E37F24063}" destId="{50136194-5289-4926-987E-69D8BC2B8C88}" srcOrd="0" destOrd="0" presId="urn:microsoft.com/office/officeart/2005/8/layout/vList6"/>
    <dgm:cxn modelId="{EA04F5D8-E171-46D4-9B36-8AFC9B288FFB}" srcId="{80802CF1-A7F2-4B76-81D9-14B8EA210B72}" destId="{52EB31CE-79DF-4E7A-BFAB-2FDD78026FF1}" srcOrd="1" destOrd="0" parTransId="{06339A8B-B6F3-4EF3-B547-D5796E788B93}" sibTransId="{3EB87453-37C6-411E-AB44-C06F93B09D6C}"/>
    <dgm:cxn modelId="{09B882EF-E97A-40E3-8A55-886E0E9A5B6C}" type="presOf" srcId="{52EB31CE-79DF-4E7A-BFAB-2FDD78026FF1}" destId="{5C536300-060B-494E-BA44-D3517D163845}" srcOrd="0" destOrd="0" presId="urn:microsoft.com/office/officeart/2005/8/layout/vList6"/>
    <dgm:cxn modelId="{1EADC7F8-B497-4EDF-AC8B-DABF9D02194C}" type="presOf" srcId="{80802CF1-A7F2-4B76-81D9-14B8EA210B72}" destId="{D744AEE7-B7AF-4E7D-B51B-B739485E776F}" srcOrd="0" destOrd="0" presId="urn:microsoft.com/office/officeart/2005/8/layout/vList6"/>
    <dgm:cxn modelId="{55DE6E3D-5007-4DFE-A08C-E69CAD89F0AD}" type="presParOf" srcId="{D744AEE7-B7AF-4E7D-B51B-B739485E776F}" destId="{99B1B480-92AE-4133-8784-90390BD888E3}" srcOrd="0" destOrd="0" presId="urn:microsoft.com/office/officeart/2005/8/layout/vList6"/>
    <dgm:cxn modelId="{891FA2D0-E33E-45E9-89E2-761FB46B5EC2}" type="presParOf" srcId="{99B1B480-92AE-4133-8784-90390BD888E3}" destId="{DBBD9BE7-B72A-4976-8E4C-9483E8A2BBD8}" srcOrd="0" destOrd="0" presId="urn:microsoft.com/office/officeart/2005/8/layout/vList6"/>
    <dgm:cxn modelId="{C9F07493-A7D7-46C1-99F1-B35270B9AC67}" type="presParOf" srcId="{99B1B480-92AE-4133-8784-90390BD888E3}" destId="{6E2DFCFE-2968-4F72-BA53-396329F60D1B}" srcOrd="1" destOrd="0" presId="urn:microsoft.com/office/officeart/2005/8/layout/vList6"/>
    <dgm:cxn modelId="{06A17D0E-1FC7-440E-98B1-23E43EDCAF04}" type="presParOf" srcId="{D744AEE7-B7AF-4E7D-B51B-B739485E776F}" destId="{FDF548F3-E161-45A1-B32F-E1C1712E206B}" srcOrd="1" destOrd="0" presId="urn:microsoft.com/office/officeart/2005/8/layout/vList6"/>
    <dgm:cxn modelId="{954061EC-6D9B-4337-9EA5-D4665F42B950}" type="presParOf" srcId="{D744AEE7-B7AF-4E7D-B51B-B739485E776F}" destId="{E0C70A0C-5D96-4ACB-8A11-53A521768C45}" srcOrd="2" destOrd="0" presId="urn:microsoft.com/office/officeart/2005/8/layout/vList6"/>
    <dgm:cxn modelId="{B4B800C5-C3F1-482D-BEF0-9D4BE67D47CC}" type="presParOf" srcId="{E0C70A0C-5D96-4ACB-8A11-53A521768C45}" destId="{5C536300-060B-494E-BA44-D3517D163845}" srcOrd="0" destOrd="0" presId="urn:microsoft.com/office/officeart/2005/8/layout/vList6"/>
    <dgm:cxn modelId="{C36769DE-556A-49C6-AEB9-7D308E3C8F6E}" type="presParOf" srcId="{E0C70A0C-5D96-4ACB-8A11-53A521768C45}" destId="{50136194-5289-4926-987E-69D8BC2B8C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4DC48-A660-4C34-BC96-8914CF4CEF68}">
      <dsp:nvSpPr>
        <dsp:cNvPr id="0" name=""/>
        <dsp:cNvSpPr/>
      </dsp:nvSpPr>
      <dsp:spPr>
        <a:xfrm>
          <a:off x="350811" y="3369"/>
          <a:ext cx="1156929" cy="578464"/>
        </a:xfrm>
        <a:prstGeom prst="roundRect">
          <a:avLst>
            <a:gd name="adj" fmla="val 10000"/>
          </a:avLst>
        </a:prstGeom>
        <a:solidFill>
          <a:srgbClr val="0000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KONTROL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ORTAMI</a:t>
          </a:r>
        </a:p>
      </dsp:txBody>
      <dsp:txXfrm>
        <a:off x="367754" y="20312"/>
        <a:ext cx="1123043" cy="544578"/>
      </dsp:txXfrm>
    </dsp:sp>
    <dsp:sp modelId="{4F1880E0-47F1-480B-B390-0CD2916A1D99}">
      <dsp:nvSpPr>
        <dsp:cNvPr id="0" name=""/>
        <dsp:cNvSpPr/>
      </dsp:nvSpPr>
      <dsp:spPr>
        <a:xfrm>
          <a:off x="466504" y="581834"/>
          <a:ext cx="115692" cy="43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848"/>
              </a:lnTo>
              <a:lnTo>
                <a:pt x="115692" y="4338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A06C-6FC7-46AF-878D-10E3980250E7}">
      <dsp:nvSpPr>
        <dsp:cNvPr id="0" name=""/>
        <dsp:cNvSpPr/>
      </dsp:nvSpPr>
      <dsp:spPr>
        <a:xfrm>
          <a:off x="582197" y="726451"/>
          <a:ext cx="925543" cy="578464"/>
        </a:xfrm>
        <a:prstGeom prst="roundRect">
          <a:avLst>
            <a:gd name="adj" fmla="val 10000"/>
          </a:avLst>
        </a:prstGeom>
        <a:solidFill>
          <a:srgbClr val="A3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Etik Değerler ve Dürüstlük</a:t>
          </a:r>
        </a:p>
      </dsp:txBody>
      <dsp:txXfrm>
        <a:off x="599140" y="743394"/>
        <a:ext cx="891657" cy="544578"/>
      </dsp:txXfrm>
    </dsp:sp>
    <dsp:sp modelId="{A66890AF-4070-4BFC-8399-77853B367722}">
      <dsp:nvSpPr>
        <dsp:cNvPr id="0" name=""/>
        <dsp:cNvSpPr/>
      </dsp:nvSpPr>
      <dsp:spPr>
        <a:xfrm>
          <a:off x="466504" y="581834"/>
          <a:ext cx="115692" cy="115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929"/>
              </a:lnTo>
              <a:lnTo>
                <a:pt x="115692" y="1156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0806-AE78-44E2-9403-350398DB6E0E}">
      <dsp:nvSpPr>
        <dsp:cNvPr id="0" name=""/>
        <dsp:cNvSpPr/>
      </dsp:nvSpPr>
      <dsp:spPr>
        <a:xfrm>
          <a:off x="582197" y="1449532"/>
          <a:ext cx="925543" cy="578464"/>
        </a:xfrm>
        <a:prstGeom prst="roundRect">
          <a:avLst>
            <a:gd name="adj" fmla="val 10000"/>
          </a:avLst>
        </a:prstGeom>
        <a:solidFill>
          <a:srgbClr val="A3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Misyon, Organizasyon Yapısı ve Görevler</a:t>
          </a:r>
        </a:p>
      </dsp:txBody>
      <dsp:txXfrm>
        <a:off x="599140" y="1466475"/>
        <a:ext cx="891657" cy="544578"/>
      </dsp:txXfrm>
    </dsp:sp>
    <dsp:sp modelId="{E5F8A3B7-577D-4ED2-888E-16E6253960B9}">
      <dsp:nvSpPr>
        <dsp:cNvPr id="0" name=""/>
        <dsp:cNvSpPr/>
      </dsp:nvSpPr>
      <dsp:spPr>
        <a:xfrm>
          <a:off x="466504" y="581834"/>
          <a:ext cx="115692" cy="188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011"/>
              </a:lnTo>
              <a:lnTo>
                <a:pt x="115692" y="1880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FBC60-FE28-4763-8825-6E4A6BDC37D4}">
      <dsp:nvSpPr>
        <dsp:cNvPr id="0" name=""/>
        <dsp:cNvSpPr/>
      </dsp:nvSpPr>
      <dsp:spPr>
        <a:xfrm>
          <a:off x="582197" y="2172613"/>
          <a:ext cx="925543" cy="578464"/>
        </a:xfrm>
        <a:prstGeom prst="roundRect">
          <a:avLst>
            <a:gd name="adj" fmla="val 10000"/>
          </a:avLst>
        </a:prstGeom>
        <a:solidFill>
          <a:srgbClr val="A3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Personelin Yeterliliği ve Performansı</a:t>
          </a:r>
        </a:p>
      </dsp:txBody>
      <dsp:txXfrm>
        <a:off x="599140" y="2189556"/>
        <a:ext cx="891657" cy="544578"/>
      </dsp:txXfrm>
    </dsp:sp>
    <dsp:sp modelId="{2B5BFC0B-08BC-4C32-808F-2B7772C00632}">
      <dsp:nvSpPr>
        <dsp:cNvPr id="0" name=""/>
        <dsp:cNvSpPr/>
      </dsp:nvSpPr>
      <dsp:spPr>
        <a:xfrm>
          <a:off x="466504" y="581834"/>
          <a:ext cx="115692" cy="260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092"/>
              </a:lnTo>
              <a:lnTo>
                <a:pt x="115692" y="26030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18324-0A6F-4093-BE6A-EB49F33096E8}">
      <dsp:nvSpPr>
        <dsp:cNvPr id="0" name=""/>
        <dsp:cNvSpPr/>
      </dsp:nvSpPr>
      <dsp:spPr>
        <a:xfrm>
          <a:off x="582197" y="2895694"/>
          <a:ext cx="925543" cy="578464"/>
        </a:xfrm>
        <a:prstGeom prst="roundRect">
          <a:avLst>
            <a:gd name="adj" fmla="val 10000"/>
          </a:avLst>
        </a:prstGeom>
        <a:solidFill>
          <a:srgbClr val="A3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Yetki Devri</a:t>
          </a:r>
        </a:p>
      </dsp:txBody>
      <dsp:txXfrm>
        <a:off x="599140" y="2912637"/>
        <a:ext cx="891657" cy="544578"/>
      </dsp:txXfrm>
    </dsp:sp>
    <dsp:sp modelId="{748F5FB5-EC39-4498-B7B2-7EE997380C17}">
      <dsp:nvSpPr>
        <dsp:cNvPr id="0" name=""/>
        <dsp:cNvSpPr/>
      </dsp:nvSpPr>
      <dsp:spPr>
        <a:xfrm>
          <a:off x="1796973" y="3369"/>
          <a:ext cx="1156929" cy="578464"/>
        </a:xfrm>
        <a:prstGeom prst="roundRect">
          <a:avLst>
            <a:gd name="adj" fmla="val 10000"/>
          </a:avLst>
        </a:prstGeom>
        <a:solidFill>
          <a:srgbClr val="8C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RİSK DEĞERLENDİRME</a:t>
          </a:r>
        </a:p>
      </dsp:txBody>
      <dsp:txXfrm>
        <a:off x="1813916" y="20312"/>
        <a:ext cx="1123043" cy="544578"/>
      </dsp:txXfrm>
    </dsp:sp>
    <dsp:sp modelId="{0391AE13-86C6-4A67-9115-512F3494585A}">
      <dsp:nvSpPr>
        <dsp:cNvPr id="0" name=""/>
        <dsp:cNvSpPr/>
      </dsp:nvSpPr>
      <dsp:spPr>
        <a:xfrm>
          <a:off x="1912666" y="581834"/>
          <a:ext cx="115692" cy="43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848"/>
              </a:lnTo>
              <a:lnTo>
                <a:pt x="115692" y="4338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82D61-0495-46B5-A907-51E808444CD5}">
      <dsp:nvSpPr>
        <dsp:cNvPr id="0" name=""/>
        <dsp:cNvSpPr/>
      </dsp:nvSpPr>
      <dsp:spPr>
        <a:xfrm>
          <a:off x="2028359" y="726451"/>
          <a:ext cx="925543" cy="578464"/>
        </a:xfrm>
        <a:prstGeom prst="roundRect">
          <a:avLst>
            <a:gd name="adj" fmla="val 10000"/>
          </a:avLst>
        </a:prstGeom>
        <a:solidFill>
          <a:srgbClr val="FFAFA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Planlama ve Programlama</a:t>
          </a:r>
        </a:p>
      </dsp:txBody>
      <dsp:txXfrm>
        <a:off x="2045302" y="743394"/>
        <a:ext cx="891657" cy="544578"/>
      </dsp:txXfrm>
    </dsp:sp>
    <dsp:sp modelId="{A723C8A5-BE91-40CD-8439-91B844F459A7}">
      <dsp:nvSpPr>
        <dsp:cNvPr id="0" name=""/>
        <dsp:cNvSpPr/>
      </dsp:nvSpPr>
      <dsp:spPr>
        <a:xfrm>
          <a:off x="1912666" y="581834"/>
          <a:ext cx="115692" cy="115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929"/>
              </a:lnTo>
              <a:lnTo>
                <a:pt x="115692" y="1156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079E2-B834-4FA7-AE28-1690F7682CAA}">
      <dsp:nvSpPr>
        <dsp:cNvPr id="0" name=""/>
        <dsp:cNvSpPr/>
      </dsp:nvSpPr>
      <dsp:spPr>
        <a:xfrm>
          <a:off x="2028359" y="1449532"/>
          <a:ext cx="925543" cy="578464"/>
        </a:xfrm>
        <a:prstGeom prst="roundRect">
          <a:avLst>
            <a:gd name="adj" fmla="val 10000"/>
          </a:avLst>
        </a:prstGeom>
        <a:solidFill>
          <a:srgbClr val="FFAFA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 dirty="0"/>
            <a:t>Risklerin Belirlenmesi ve Değerlendirilmesi</a:t>
          </a:r>
        </a:p>
      </dsp:txBody>
      <dsp:txXfrm>
        <a:off x="2045302" y="1466475"/>
        <a:ext cx="891657" cy="544578"/>
      </dsp:txXfrm>
    </dsp:sp>
    <dsp:sp modelId="{4A9C1178-8850-4B45-A0A2-D82CE821427E}">
      <dsp:nvSpPr>
        <dsp:cNvPr id="0" name=""/>
        <dsp:cNvSpPr/>
      </dsp:nvSpPr>
      <dsp:spPr>
        <a:xfrm>
          <a:off x="3243136" y="3369"/>
          <a:ext cx="1156929" cy="578464"/>
        </a:xfrm>
        <a:prstGeom prst="roundRect">
          <a:avLst>
            <a:gd name="adj" fmla="val 10000"/>
          </a:avLst>
        </a:prstGeom>
        <a:solidFill>
          <a:srgbClr val="8C0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KONTROL FAALİYETLERİ</a:t>
          </a:r>
        </a:p>
      </dsp:txBody>
      <dsp:txXfrm>
        <a:off x="3260079" y="20312"/>
        <a:ext cx="1123043" cy="544578"/>
      </dsp:txXfrm>
    </dsp:sp>
    <dsp:sp modelId="{A131EDDC-904F-4F65-8837-728330923D61}">
      <dsp:nvSpPr>
        <dsp:cNvPr id="0" name=""/>
        <dsp:cNvSpPr/>
      </dsp:nvSpPr>
      <dsp:spPr>
        <a:xfrm>
          <a:off x="3358829" y="581834"/>
          <a:ext cx="115692" cy="43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848"/>
              </a:lnTo>
              <a:lnTo>
                <a:pt x="115692" y="4338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7F62B-2813-4F70-BA9F-5BB02ED29C7C}">
      <dsp:nvSpPr>
        <dsp:cNvPr id="0" name=""/>
        <dsp:cNvSpPr/>
      </dsp:nvSpPr>
      <dsp:spPr>
        <a:xfrm>
          <a:off x="3474522" y="726451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Kontrol Stratejileri ve Yöntemleri</a:t>
          </a:r>
        </a:p>
      </dsp:txBody>
      <dsp:txXfrm>
        <a:off x="3491465" y="743394"/>
        <a:ext cx="891657" cy="544578"/>
      </dsp:txXfrm>
    </dsp:sp>
    <dsp:sp modelId="{BF0D98C0-058F-4D7E-B264-DF5DE4FDE40E}">
      <dsp:nvSpPr>
        <dsp:cNvPr id="0" name=""/>
        <dsp:cNvSpPr/>
      </dsp:nvSpPr>
      <dsp:spPr>
        <a:xfrm>
          <a:off x="3358829" y="581834"/>
          <a:ext cx="115692" cy="115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929"/>
              </a:lnTo>
              <a:lnTo>
                <a:pt x="115692" y="1156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68119-2608-4DBD-AFC0-525949B45F63}">
      <dsp:nvSpPr>
        <dsp:cNvPr id="0" name=""/>
        <dsp:cNvSpPr/>
      </dsp:nvSpPr>
      <dsp:spPr>
        <a:xfrm>
          <a:off x="3474522" y="1449532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Prosedürlerin Belirlenmesi ve Belgelendirilmesi</a:t>
          </a:r>
        </a:p>
      </dsp:txBody>
      <dsp:txXfrm>
        <a:off x="3491465" y="1466475"/>
        <a:ext cx="891657" cy="544578"/>
      </dsp:txXfrm>
    </dsp:sp>
    <dsp:sp modelId="{862C892B-7F39-4566-9EC9-3F969C6A4739}">
      <dsp:nvSpPr>
        <dsp:cNvPr id="0" name=""/>
        <dsp:cNvSpPr/>
      </dsp:nvSpPr>
      <dsp:spPr>
        <a:xfrm>
          <a:off x="3358829" y="581834"/>
          <a:ext cx="115692" cy="188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011"/>
              </a:lnTo>
              <a:lnTo>
                <a:pt x="115692" y="1880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5DD83-A351-4322-A252-8F2919D7AF70}">
      <dsp:nvSpPr>
        <dsp:cNvPr id="0" name=""/>
        <dsp:cNvSpPr/>
      </dsp:nvSpPr>
      <dsp:spPr>
        <a:xfrm>
          <a:off x="3474522" y="2172613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Görevler Ayrılığı</a:t>
          </a:r>
        </a:p>
      </dsp:txBody>
      <dsp:txXfrm>
        <a:off x="3491465" y="2189556"/>
        <a:ext cx="891657" cy="544578"/>
      </dsp:txXfrm>
    </dsp:sp>
    <dsp:sp modelId="{7967A9E9-EAB6-4D12-9884-F8FD487ACEE4}">
      <dsp:nvSpPr>
        <dsp:cNvPr id="0" name=""/>
        <dsp:cNvSpPr/>
      </dsp:nvSpPr>
      <dsp:spPr>
        <a:xfrm>
          <a:off x="3358829" y="581834"/>
          <a:ext cx="115692" cy="260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092"/>
              </a:lnTo>
              <a:lnTo>
                <a:pt x="115692" y="26030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AB2FA-3C72-4D60-BE71-4DE5EBC0669D}">
      <dsp:nvSpPr>
        <dsp:cNvPr id="0" name=""/>
        <dsp:cNvSpPr/>
      </dsp:nvSpPr>
      <dsp:spPr>
        <a:xfrm>
          <a:off x="3474522" y="2895694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Hiyerarşik Kontroller</a:t>
          </a:r>
        </a:p>
      </dsp:txBody>
      <dsp:txXfrm>
        <a:off x="3491465" y="2912637"/>
        <a:ext cx="891657" cy="544578"/>
      </dsp:txXfrm>
    </dsp:sp>
    <dsp:sp modelId="{4B41DCC1-2154-4F93-8FE6-CB88920AA490}">
      <dsp:nvSpPr>
        <dsp:cNvPr id="0" name=""/>
        <dsp:cNvSpPr/>
      </dsp:nvSpPr>
      <dsp:spPr>
        <a:xfrm>
          <a:off x="3358829" y="581834"/>
          <a:ext cx="115692" cy="3326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173"/>
              </a:lnTo>
              <a:lnTo>
                <a:pt x="115692" y="33261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86DF-BDFD-48BF-B3F2-0ABC38AC6A38}">
      <dsp:nvSpPr>
        <dsp:cNvPr id="0" name=""/>
        <dsp:cNvSpPr/>
      </dsp:nvSpPr>
      <dsp:spPr>
        <a:xfrm>
          <a:off x="3474522" y="3618775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Faaliyetlerin Sürekliliği</a:t>
          </a:r>
        </a:p>
      </dsp:txBody>
      <dsp:txXfrm>
        <a:off x="3491465" y="3635718"/>
        <a:ext cx="891657" cy="544578"/>
      </dsp:txXfrm>
    </dsp:sp>
    <dsp:sp modelId="{6356F823-C522-4BF8-8D9F-B3E6130DE7C4}">
      <dsp:nvSpPr>
        <dsp:cNvPr id="0" name=""/>
        <dsp:cNvSpPr/>
      </dsp:nvSpPr>
      <dsp:spPr>
        <a:xfrm>
          <a:off x="3358829" y="581834"/>
          <a:ext cx="115692" cy="404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9254"/>
              </a:lnTo>
              <a:lnTo>
                <a:pt x="115692" y="40492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42B0-6049-46ED-A704-59A289F149BD}">
      <dsp:nvSpPr>
        <dsp:cNvPr id="0" name=""/>
        <dsp:cNvSpPr/>
      </dsp:nvSpPr>
      <dsp:spPr>
        <a:xfrm>
          <a:off x="3474522" y="4341857"/>
          <a:ext cx="925543" cy="578464"/>
        </a:xfrm>
        <a:prstGeom prst="roundRect">
          <a:avLst>
            <a:gd name="adj" fmla="val 10000"/>
          </a:avLst>
        </a:prstGeom>
        <a:solidFill>
          <a:srgbClr val="FFA3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Bilgi Sistemleri Kontrolleri</a:t>
          </a:r>
        </a:p>
      </dsp:txBody>
      <dsp:txXfrm>
        <a:off x="3491465" y="4358800"/>
        <a:ext cx="891657" cy="544578"/>
      </dsp:txXfrm>
    </dsp:sp>
    <dsp:sp modelId="{DDF02250-730B-4CAE-ADF4-D86270A3ECC4}">
      <dsp:nvSpPr>
        <dsp:cNvPr id="0" name=""/>
        <dsp:cNvSpPr/>
      </dsp:nvSpPr>
      <dsp:spPr>
        <a:xfrm>
          <a:off x="4689298" y="3369"/>
          <a:ext cx="1156929" cy="578464"/>
        </a:xfrm>
        <a:prstGeom prst="roundRect">
          <a:avLst>
            <a:gd name="adj" fmla="val 10000"/>
          </a:avLst>
        </a:prstGeom>
        <a:solidFill>
          <a:srgbClr val="008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solidFill>
                <a:schemeClr val="bg1"/>
              </a:solidFill>
            </a:rPr>
            <a:t>BİLGİ VE İLETİŞİM</a:t>
          </a:r>
        </a:p>
      </dsp:txBody>
      <dsp:txXfrm>
        <a:off x="4706241" y="20312"/>
        <a:ext cx="1123043" cy="544578"/>
      </dsp:txXfrm>
    </dsp:sp>
    <dsp:sp modelId="{AD597164-AC76-4E3B-82DA-39681D510ABE}">
      <dsp:nvSpPr>
        <dsp:cNvPr id="0" name=""/>
        <dsp:cNvSpPr/>
      </dsp:nvSpPr>
      <dsp:spPr>
        <a:xfrm>
          <a:off x="4804991" y="581834"/>
          <a:ext cx="115692" cy="43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848"/>
              </a:lnTo>
              <a:lnTo>
                <a:pt x="115692" y="4338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2CD9E-0DB0-44A6-A341-0AB205161CAA}">
      <dsp:nvSpPr>
        <dsp:cNvPr id="0" name=""/>
        <dsp:cNvSpPr/>
      </dsp:nvSpPr>
      <dsp:spPr>
        <a:xfrm>
          <a:off x="4920684" y="726451"/>
          <a:ext cx="925543" cy="578464"/>
        </a:xfrm>
        <a:prstGeom prst="roundRect">
          <a:avLst>
            <a:gd name="adj" fmla="val 10000"/>
          </a:avLst>
        </a:prstGeom>
        <a:solidFill>
          <a:srgbClr val="A3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Bilgi ve İletişim</a:t>
          </a:r>
        </a:p>
      </dsp:txBody>
      <dsp:txXfrm>
        <a:off x="4937627" y="743394"/>
        <a:ext cx="891657" cy="544578"/>
      </dsp:txXfrm>
    </dsp:sp>
    <dsp:sp modelId="{FDFF0E81-AD31-4669-90CC-D6E581410610}">
      <dsp:nvSpPr>
        <dsp:cNvPr id="0" name=""/>
        <dsp:cNvSpPr/>
      </dsp:nvSpPr>
      <dsp:spPr>
        <a:xfrm>
          <a:off x="4804991" y="581834"/>
          <a:ext cx="115692" cy="115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929"/>
              </a:lnTo>
              <a:lnTo>
                <a:pt x="115692" y="1156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A98AD-ED00-4FAC-8B94-A4BEAA8427D5}">
      <dsp:nvSpPr>
        <dsp:cNvPr id="0" name=""/>
        <dsp:cNvSpPr/>
      </dsp:nvSpPr>
      <dsp:spPr>
        <a:xfrm>
          <a:off x="4920684" y="1449532"/>
          <a:ext cx="925543" cy="578464"/>
        </a:xfrm>
        <a:prstGeom prst="roundRect">
          <a:avLst>
            <a:gd name="adj" fmla="val 10000"/>
          </a:avLst>
        </a:prstGeom>
        <a:solidFill>
          <a:srgbClr val="A3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Raporlama</a:t>
          </a:r>
        </a:p>
      </dsp:txBody>
      <dsp:txXfrm>
        <a:off x="4937627" y="1466475"/>
        <a:ext cx="891657" cy="544578"/>
      </dsp:txXfrm>
    </dsp:sp>
    <dsp:sp modelId="{9E22CA0A-F61B-48E4-A0E9-24B962CBF63D}">
      <dsp:nvSpPr>
        <dsp:cNvPr id="0" name=""/>
        <dsp:cNvSpPr/>
      </dsp:nvSpPr>
      <dsp:spPr>
        <a:xfrm>
          <a:off x="4804991" y="581834"/>
          <a:ext cx="115692" cy="188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011"/>
              </a:lnTo>
              <a:lnTo>
                <a:pt x="115692" y="1880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223C0-C089-4ABA-B356-4E29ED4BA50B}">
      <dsp:nvSpPr>
        <dsp:cNvPr id="0" name=""/>
        <dsp:cNvSpPr/>
      </dsp:nvSpPr>
      <dsp:spPr>
        <a:xfrm>
          <a:off x="4920684" y="2172613"/>
          <a:ext cx="925543" cy="578464"/>
        </a:xfrm>
        <a:prstGeom prst="roundRect">
          <a:avLst>
            <a:gd name="adj" fmla="val 10000"/>
          </a:avLst>
        </a:prstGeom>
        <a:solidFill>
          <a:srgbClr val="A3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Kayıt ve Dosyalama Sistemi</a:t>
          </a:r>
        </a:p>
      </dsp:txBody>
      <dsp:txXfrm>
        <a:off x="4937627" y="2189556"/>
        <a:ext cx="891657" cy="544578"/>
      </dsp:txXfrm>
    </dsp:sp>
    <dsp:sp modelId="{382EACF4-CA00-4268-A587-B491B35431B9}">
      <dsp:nvSpPr>
        <dsp:cNvPr id="0" name=""/>
        <dsp:cNvSpPr/>
      </dsp:nvSpPr>
      <dsp:spPr>
        <a:xfrm>
          <a:off x="4804991" y="581834"/>
          <a:ext cx="115692" cy="260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092"/>
              </a:lnTo>
              <a:lnTo>
                <a:pt x="115692" y="26030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EB900-01B2-47F4-82CB-196033B4D1D9}">
      <dsp:nvSpPr>
        <dsp:cNvPr id="0" name=""/>
        <dsp:cNvSpPr/>
      </dsp:nvSpPr>
      <dsp:spPr>
        <a:xfrm>
          <a:off x="4920684" y="2895694"/>
          <a:ext cx="925543" cy="578464"/>
        </a:xfrm>
        <a:prstGeom prst="roundRect">
          <a:avLst>
            <a:gd name="adj" fmla="val 10000"/>
          </a:avLst>
        </a:prstGeom>
        <a:solidFill>
          <a:srgbClr val="A3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Hata, Usulsüzlük ve Yolsuzlukların Bildirilmesi</a:t>
          </a:r>
        </a:p>
      </dsp:txBody>
      <dsp:txXfrm>
        <a:off x="4937627" y="2912637"/>
        <a:ext cx="891657" cy="544578"/>
      </dsp:txXfrm>
    </dsp:sp>
    <dsp:sp modelId="{7FE275F4-8BBF-4BC4-98E3-2A1A9C72D3B5}">
      <dsp:nvSpPr>
        <dsp:cNvPr id="0" name=""/>
        <dsp:cNvSpPr/>
      </dsp:nvSpPr>
      <dsp:spPr>
        <a:xfrm>
          <a:off x="6135460" y="3369"/>
          <a:ext cx="1156929" cy="578464"/>
        </a:xfrm>
        <a:prstGeom prst="roundRect">
          <a:avLst>
            <a:gd name="adj" fmla="val 10000"/>
          </a:avLst>
        </a:prstGeom>
        <a:solidFill>
          <a:srgbClr val="8C8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İZLEME</a:t>
          </a:r>
        </a:p>
      </dsp:txBody>
      <dsp:txXfrm>
        <a:off x="6152403" y="20312"/>
        <a:ext cx="1123043" cy="544578"/>
      </dsp:txXfrm>
    </dsp:sp>
    <dsp:sp modelId="{D7CC543B-4502-406F-B6A9-BFE851FC0F6D}">
      <dsp:nvSpPr>
        <dsp:cNvPr id="0" name=""/>
        <dsp:cNvSpPr/>
      </dsp:nvSpPr>
      <dsp:spPr>
        <a:xfrm>
          <a:off x="6251153" y="581834"/>
          <a:ext cx="115692" cy="43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848"/>
              </a:lnTo>
              <a:lnTo>
                <a:pt x="115692" y="4338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3B09A-08D1-4B20-89AD-52B7B8A8FD40}">
      <dsp:nvSpPr>
        <dsp:cNvPr id="0" name=""/>
        <dsp:cNvSpPr/>
      </dsp:nvSpPr>
      <dsp:spPr>
        <a:xfrm>
          <a:off x="6366846" y="726451"/>
          <a:ext cx="925543" cy="578464"/>
        </a:xfrm>
        <a:prstGeom prst="roundRect">
          <a:avLst>
            <a:gd name="adj" fmla="val 10000"/>
          </a:avLst>
        </a:prstGeom>
        <a:solidFill>
          <a:srgbClr val="FF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İç Kontrolün Değerlendirilmesi</a:t>
          </a:r>
        </a:p>
      </dsp:txBody>
      <dsp:txXfrm>
        <a:off x="6383789" y="743394"/>
        <a:ext cx="891657" cy="544578"/>
      </dsp:txXfrm>
    </dsp:sp>
    <dsp:sp modelId="{0AF15DD2-3CA7-4793-B4FB-F8E44C6B69D7}">
      <dsp:nvSpPr>
        <dsp:cNvPr id="0" name=""/>
        <dsp:cNvSpPr/>
      </dsp:nvSpPr>
      <dsp:spPr>
        <a:xfrm>
          <a:off x="6251153" y="581834"/>
          <a:ext cx="115692" cy="115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929"/>
              </a:lnTo>
              <a:lnTo>
                <a:pt x="115692" y="1156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D1C83-1268-4F60-979B-ED8794F86600}">
      <dsp:nvSpPr>
        <dsp:cNvPr id="0" name=""/>
        <dsp:cNvSpPr/>
      </dsp:nvSpPr>
      <dsp:spPr>
        <a:xfrm>
          <a:off x="6366846" y="1449532"/>
          <a:ext cx="925543" cy="578464"/>
        </a:xfrm>
        <a:prstGeom prst="roundRect">
          <a:avLst>
            <a:gd name="adj" fmla="val 10000"/>
          </a:avLst>
        </a:prstGeom>
        <a:solidFill>
          <a:srgbClr val="FFFFA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/>
            <a:t>İç Denetim</a:t>
          </a:r>
        </a:p>
      </dsp:txBody>
      <dsp:txXfrm>
        <a:off x="6383789" y="1466475"/>
        <a:ext cx="891657" cy="544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8864-F552-438B-8CE7-656EFE31AC72}">
      <dsp:nvSpPr>
        <dsp:cNvPr id="0" name=""/>
        <dsp:cNvSpPr/>
      </dsp:nvSpPr>
      <dsp:spPr>
        <a:xfrm>
          <a:off x="4304894" y="2238236"/>
          <a:ext cx="1594405" cy="1594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sp:txBody>
      <dsp:txXfrm>
        <a:off x="4538389" y="2471731"/>
        <a:ext cx="1127415" cy="1127415"/>
      </dsp:txXfrm>
    </dsp:sp>
    <dsp:sp modelId="{669F8843-2D87-41BC-9469-D1CDAEDDBAA9}">
      <dsp:nvSpPr>
        <dsp:cNvPr id="0" name=""/>
        <dsp:cNvSpPr/>
      </dsp:nvSpPr>
      <dsp:spPr>
        <a:xfrm rot="16230373">
          <a:off x="4941267" y="1654942"/>
          <a:ext cx="34126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2004" y="1814549"/>
        <a:ext cx="238885" cy="325259"/>
      </dsp:txXfrm>
    </dsp:sp>
    <dsp:sp modelId="{299878D9-4050-44B5-9941-9B28C6BDE2CE}">
      <dsp:nvSpPr>
        <dsp:cNvPr id="0" name=""/>
        <dsp:cNvSpPr/>
      </dsp:nvSpPr>
      <dsp:spPr>
        <a:xfrm>
          <a:off x="3466258" y="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sp:txBody>
      <dsp:txXfrm>
        <a:off x="3951176" y="233495"/>
        <a:ext cx="2341393" cy="1127415"/>
      </dsp:txXfrm>
    </dsp:sp>
    <dsp:sp modelId="{30DC47A5-CEDC-4DFC-819A-418E86DD47C1}">
      <dsp:nvSpPr>
        <dsp:cNvPr id="0" name=""/>
        <dsp:cNvSpPr/>
      </dsp:nvSpPr>
      <dsp:spPr>
        <a:xfrm rot="20524860">
          <a:off x="6063330" y="2365162"/>
          <a:ext cx="546797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274" y="2498599"/>
        <a:ext cx="384168" cy="325259"/>
      </dsp:txXfrm>
    </dsp:sp>
    <dsp:sp modelId="{314F09AE-EDC2-442B-8603-E0406A6179FA}">
      <dsp:nvSpPr>
        <dsp:cNvPr id="0" name=""/>
        <dsp:cNvSpPr/>
      </dsp:nvSpPr>
      <dsp:spPr>
        <a:xfrm>
          <a:off x="6561117" y="1231096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sp:txBody>
      <dsp:txXfrm>
        <a:off x="7046035" y="1464591"/>
        <a:ext cx="2341393" cy="1127415"/>
      </dsp:txXfrm>
    </dsp:sp>
    <dsp:sp modelId="{DEFCE9D7-68E2-44E5-9DC2-F2135F790D0B}">
      <dsp:nvSpPr>
        <dsp:cNvPr id="0" name=""/>
        <dsp:cNvSpPr/>
      </dsp:nvSpPr>
      <dsp:spPr>
        <a:xfrm rot="2432635">
          <a:off x="5803105" y="3572447"/>
          <a:ext cx="48727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654" y="3633355"/>
        <a:ext cx="341093" cy="325259"/>
      </dsp:txXfrm>
    </dsp:sp>
    <dsp:sp modelId="{FC7A60A4-451C-449E-BE07-F2FE6A6412C6}">
      <dsp:nvSpPr>
        <dsp:cNvPr id="0" name=""/>
        <dsp:cNvSpPr/>
      </dsp:nvSpPr>
      <dsp:spPr>
        <a:xfrm>
          <a:off x="5563063" y="404877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sp:txBody>
      <dsp:txXfrm>
        <a:off x="6047981" y="4282270"/>
        <a:ext cx="2341393" cy="1127415"/>
      </dsp:txXfrm>
    </dsp:sp>
    <dsp:sp modelId="{854154A2-46FB-4F6D-8B7B-7697C1AEF6AD}">
      <dsp:nvSpPr>
        <dsp:cNvPr id="0" name=""/>
        <dsp:cNvSpPr/>
      </dsp:nvSpPr>
      <dsp:spPr>
        <a:xfrm rot="8479599">
          <a:off x="3830681" y="3568142"/>
          <a:ext cx="53442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73430" y="3626468"/>
        <a:ext cx="374097" cy="325259"/>
      </dsp:txXfrm>
    </dsp:sp>
    <dsp:sp modelId="{E9B69A35-5C0E-4697-A89C-654FBAC159F0}">
      <dsp:nvSpPr>
        <dsp:cNvPr id="0" name=""/>
        <dsp:cNvSpPr/>
      </dsp:nvSpPr>
      <dsp:spPr>
        <a:xfrm>
          <a:off x="1183374" y="404960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sp:txBody>
      <dsp:txXfrm>
        <a:off x="1668292" y="4283095"/>
        <a:ext cx="2341393" cy="1127415"/>
      </dsp:txXfrm>
    </dsp:sp>
    <dsp:sp modelId="{543EB351-9269-4954-9138-581ED1EC2528}">
      <dsp:nvSpPr>
        <dsp:cNvPr id="0" name=""/>
        <dsp:cNvSpPr/>
      </dsp:nvSpPr>
      <dsp:spPr>
        <a:xfrm rot="11820449">
          <a:off x="3476424" y="2363160"/>
          <a:ext cx="62784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5497" y="2495363"/>
        <a:ext cx="465216" cy="325259"/>
      </dsp:txXfrm>
    </dsp:sp>
    <dsp:sp modelId="{A0894321-6384-4F11-BE11-339BF604126C}">
      <dsp:nvSpPr>
        <dsp:cNvPr id="0" name=""/>
        <dsp:cNvSpPr/>
      </dsp:nvSpPr>
      <dsp:spPr>
        <a:xfrm>
          <a:off x="153842" y="123110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sp:txBody>
      <dsp:txXfrm>
        <a:off x="638760" y="1464600"/>
        <a:ext cx="2341393" cy="11274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8864-F552-438B-8CE7-656EFE31AC72}">
      <dsp:nvSpPr>
        <dsp:cNvPr id="0" name=""/>
        <dsp:cNvSpPr/>
      </dsp:nvSpPr>
      <dsp:spPr>
        <a:xfrm>
          <a:off x="4304894" y="2238236"/>
          <a:ext cx="1594405" cy="1594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sp:txBody>
      <dsp:txXfrm>
        <a:off x="4538389" y="2471731"/>
        <a:ext cx="1127415" cy="1127415"/>
      </dsp:txXfrm>
    </dsp:sp>
    <dsp:sp modelId="{669F8843-2D87-41BC-9469-D1CDAEDDBAA9}">
      <dsp:nvSpPr>
        <dsp:cNvPr id="0" name=""/>
        <dsp:cNvSpPr/>
      </dsp:nvSpPr>
      <dsp:spPr>
        <a:xfrm rot="16230373">
          <a:off x="4941267" y="1654942"/>
          <a:ext cx="34126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2004" y="1814549"/>
        <a:ext cx="238885" cy="325259"/>
      </dsp:txXfrm>
    </dsp:sp>
    <dsp:sp modelId="{299878D9-4050-44B5-9941-9B28C6BDE2CE}">
      <dsp:nvSpPr>
        <dsp:cNvPr id="0" name=""/>
        <dsp:cNvSpPr/>
      </dsp:nvSpPr>
      <dsp:spPr>
        <a:xfrm>
          <a:off x="3466258" y="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sp:txBody>
      <dsp:txXfrm>
        <a:off x="3951176" y="233495"/>
        <a:ext cx="2341393" cy="1127415"/>
      </dsp:txXfrm>
    </dsp:sp>
    <dsp:sp modelId="{30DC47A5-CEDC-4DFC-819A-418E86DD47C1}">
      <dsp:nvSpPr>
        <dsp:cNvPr id="0" name=""/>
        <dsp:cNvSpPr/>
      </dsp:nvSpPr>
      <dsp:spPr>
        <a:xfrm rot="20524860">
          <a:off x="6063330" y="2365162"/>
          <a:ext cx="546797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274" y="2498599"/>
        <a:ext cx="384168" cy="325259"/>
      </dsp:txXfrm>
    </dsp:sp>
    <dsp:sp modelId="{314F09AE-EDC2-442B-8603-E0406A6179FA}">
      <dsp:nvSpPr>
        <dsp:cNvPr id="0" name=""/>
        <dsp:cNvSpPr/>
      </dsp:nvSpPr>
      <dsp:spPr>
        <a:xfrm>
          <a:off x="6561117" y="1231096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sp:txBody>
      <dsp:txXfrm>
        <a:off x="7046035" y="1464591"/>
        <a:ext cx="2341393" cy="1127415"/>
      </dsp:txXfrm>
    </dsp:sp>
    <dsp:sp modelId="{DEFCE9D7-68E2-44E5-9DC2-F2135F790D0B}">
      <dsp:nvSpPr>
        <dsp:cNvPr id="0" name=""/>
        <dsp:cNvSpPr/>
      </dsp:nvSpPr>
      <dsp:spPr>
        <a:xfrm rot="2432635">
          <a:off x="5803105" y="3572447"/>
          <a:ext cx="48727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654" y="3633355"/>
        <a:ext cx="341093" cy="325259"/>
      </dsp:txXfrm>
    </dsp:sp>
    <dsp:sp modelId="{FC7A60A4-451C-449E-BE07-F2FE6A6412C6}">
      <dsp:nvSpPr>
        <dsp:cNvPr id="0" name=""/>
        <dsp:cNvSpPr/>
      </dsp:nvSpPr>
      <dsp:spPr>
        <a:xfrm>
          <a:off x="5563063" y="404877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sp:txBody>
      <dsp:txXfrm>
        <a:off x="6047981" y="4282270"/>
        <a:ext cx="2341393" cy="1127415"/>
      </dsp:txXfrm>
    </dsp:sp>
    <dsp:sp modelId="{854154A2-46FB-4F6D-8B7B-7697C1AEF6AD}">
      <dsp:nvSpPr>
        <dsp:cNvPr id="0" name=""/>
        <dsp:cNvSpPr/>
      </dsp:nvSpPr>
      <dsp:spPr>
        <a:xfrm rot="8479599">
          <a:off x="3830681" y="3568142"/>
          <a:ext cx="53442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73430" y="3626468"/>
        <a:ext cx="374097" cy="325259"/>
      </dsp:txXfrm>
    </dsp:sp>
    <dsp:sp modelId="{E9B69A35-5C0E-4697-A89C-654FBAC159F0}">
      <dsp:nvSpPr>
        <dsp:cNvPr id="0" name=""/>
        <dsp:cNvSpPr/>
      </dsp:nvSpPr>
      <dsp:spPr>
        <a:xfrm>
          <a:off x="1183374" y="404960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sp:txBody>
      <dsp:txXfrm>
        <a:off x="1668292" y="4283095"/>
        <a:ext cx="2341393" cy="1127415"/>
      </dsp:txXfrm>
    </dsp:sp>
    <dsp:sp modelId="{543EB351-9269-4954-9138-581ED1EC2528}">
      <dsp:nvSpPr>
        <dsp:cNvPr id="0" name=""/>
        <dsp:cNvSpPr/>
      </dsp:nvSpPr>
      <dsp:spPr>
        <a:xfrm rot="11820449">
          <a:off x="3476424" y="2363160"/>
          <a:ext cx="62784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5497" y="2495363"/>
        <a:ext cx="465216" cy="325259"/>
      </dsp:txXfrm>
    </dsp:sp>
    <dsp:sp modelId="{A0894321-6384-4F11-BE11-339BF604126C}">
      <dsp:nvSpPr>
        <dsp:cNvPr id="0" name=""/>
        <dsp:cNvSpPr/>
      </dsp:nvSpPr>
      <dsp:spPr>
        <a:xfrm>
          <a:off x="153842" y="123110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sp:txBody>
      <dsp:txXfrm>
        <a:off x="638760" y="1464600"/>
        <a:ext cx="2341393" cy="112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8864-F552-438B-8CE7-656EFE31AC72}">
      <dsp:nvSpPr>
        <dsp:cNvPr id="0" name=""/>
        <dsp:cNvSpPr/>
      </dsp:nvSpPr>
      <dsp:spPr>
        <a:xfrm>
          <a:off x="4304894" y="2238236"/>
          <a:ext cx="1594405" cy="1594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sp:txBody>
      <dsp:txXfrm>
        <a:off x="4538389" y="2471731"/>
        <a:ext cx="1127415" cy="1127415"/>
      </dsp:txXfrm>
    </dsp:sp>
    <dsp:sp modelId="{669F8843-2D87-41BC-9469-D1CDAEDDBAA9}">
      <dsp:nvSpPr>
        <dsp:cNvPr id="0" name=""/>
        <dsp:cNvSpPr/>
      </dsp:nvSpPr>
      <dsp:spPr>
        <a:xfrm rot="16230373">
          <a:off x="4941267" y="1654942"/>
          <a:ext cx="34126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2004" y="1814549"/>
        <a:ext cx="238885" cy="325259"/>
      </dsp:txXfrm>
    </dsp:sp>
    <dsp:sp modelId="{299878D9-4050-44B5-9941-9B28C6BDE2CE}">
      <dsp:nvSpPr>
        <dsp:cNvPr id="0" name=""/>
        <dsp:cNvSpPr/>
      </dsp:nvSpPr>
      <dsp:spPr>
        <a:xfrm>
          <a:off x="3466258" y="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sp:txBody>
      <dsp:txXfrm>
        <a:off x="3951176" y="233495"/>
        <a:ext cx="2341393" cy="1127415"/>
      </dsp:txXfrm>
    </dsp:sp>
    <dsp:sp modelId="{30DC47A5-CEDC-4DFC-819A-418E86DD47C1}">
      <dsp:nvSpPr>
        <dsp:cNvPr id="0" name=""/>
        <dsp:cNvSpPr/>
      </dsp:nvSpPr>
      <dsp:spPr>
        <a:xfrm rot="20524860">
          <a:off x="6063330" y="2365162"/>
          <a:ext cx="546797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274" y="2498599"/>
        <a:ext cx="384168" cy="325259"/>
      </dsp:txXfrm>
    </dsp:sp>
    <dsp:sp modelId="{314F09AE-EDC2-442B-8603-E0406A6179FA}">
      <dsp:nvSpPr>
        <dsp:cNvPr id="0" name=""/>
        <dsp:cNvSpPr/>
      </dsp:nvSpPr>
      <dsp:spPr>
        <a:xfrm>
          <a:off x="6561117" y="1231096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sp:txBody>
      <dsp:txXfrm>
        <a:off x="7046035" y="1464591"/>
        <a:ext cx="2341393" cy="1127415"/>
      </dsp:txXfrm>
    </dsp:sp>
    <dsp:sp modelId="{DEFCE9D7-68E2-44E5-9DC2-F2135F790D0B}">
      <dsp:nvSpPr>
        <dsp:cNvPr id="0" name=""/>
        <dsp:cNvSpPr/>
      </dsp:nvSpPr>
      <dsp:spPr>
        <a:xfrm rot="2432635">
          <a:off x="5803105" y="3572447"/>
          <a:ext cx="48727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654" y="3633355"/>
        <a:ext cx="341093" cy="325259"/>
      </dsp:txXfrm>
    </dsp:sp>
    <dsp:sp modelId="{FC7A60A4-451C-449E-BE07-F2FE6A6412C6}">
      <dsp:nvSpPr>
        <dsp:cNvPr id="0" name=""/>
        <dsp:cNvSpPr/>
      </dsp:nvSpPr>
      <dsp:spPr>
        <a:xfrm>
          <a:off x="5563063" y="404877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sp:txBody>
      <dsp:txXfrm>
        <a:off x="6047981" y="4282270"/>
        <a:ext cx="2341393" cy="1127415"/>
      </dsp:txXfrm>
    </dsp:sp>
    <dsp:sp modelId="{854154A2-46FB-4F6D-8B7B-7697C1AEF6AD}">
      <dsp:nvSpPr>
        <dsp:cNvPr id="0" name=""/>
        <dsp:cNvSpPr/>
      </dsp:nvSpPr>
      <dsp:spPr>
        <a:xfrm rot="8479599">
          <a:off x="3830681" y="3568142"/>
          <a:ext cx="53442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73430" y="3626468"/>
        <a:ext cx="374097" cy="325259"/>
      </dsp:txXfrm>
    </dsp:sp>
    <dsp:sp modelId="{E9B69A35-5C0E-4697-A89C-654FBAC159F0}">
      <dsp:nvSpPr>
        <dsp:cNvPr id="0" name=""/>
        <dsp:cNvSpPr/>
      </dsp:nvSpPr>
      <dsp:spPr>
        <a:xfrm>
          <a:off x="1183374" y="404960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sp:txBody>
      <dsp:txXfrm>
        <a:off x="1668292" y="4283095"/>
        <a:ext cx="2341393" cy="1127415"/>
      </dsp:txXfrm>
    </dsp:sp>
    <dsp:sp modelId="{543EB351-9269-4954-9138-581ED1EC2528}">
      <dsp:nvSpPr>
        <dsp:cNvPr id="0" name=""/>
        <dsp:cNvSpPr/>
      </dsp:nvSpPr>
      <dsp:spPr>
        <a:xfrm rot="11820449">
          <a:off x="3476424" y="2363160"/>
          <a:ext cx="62784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5497" y="2495363"/>
        <a:ext cx="465216" cy="325259"/>
      </dsp:txXfrm>
    </dsp:sp>
    <dsp:sp modelId="{A0894321-6384-4F11-BE11-339BF604126C}">
      <dsp:nvSpPr>
        <dsp:cNvPr id="0" name=""/>
        <dsp:cNvSpPr/>
      </dsp:nvSpPr>
      <dsp:spPr>
        <a:xfrm>
          <a:off x="153842" y="123110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sp:txBody>
      <dsp:txXfrm>
        <a:off x="638760" y="1464600"/>
        <a:ext cx="2341393" cy="1127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8864-F552-438B-8CE7-656EFE31AC72}">
      <dsp:nvSpPr>
        <dsp:cNvPr id="0" name=""/>
        <dsp:cNvSpPr/>
      </dsp:nvSpPr>
      <dsp:spPr>
        <a:xfrm>
          <a:off x="4304894" y="2238236"/>
          <a:ext cx="1594405" cy="1594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sp:txBody>
      <dsp:txXfrm>
        <a:off x="4538389" y="2471731"/>
        <a:ext cx="1127415" cy="1127415"/>
      </dsp:txXfrm>
    </dsp:sp>
    <dsp:sp modelId="{669F8843-2D87-41BC-9469-D1CDAEDDBAA9}">
      <dsp:nvSpPr>
        <dsp:cNvPr id="0" name=""/>
        <dsp:cNvSpPr/>
      </dsp:nvSpPr>
      <dsp:spPr>
        <a:xfrm rot="16230373">
          <a:off x="4941267" y="1654942"/>
          <a:ext cx="34126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2004" y="1814549"/>
        <a:ext cx="238885" cy="325259"/>
      </dsp:txXfrm>
    </dsp:sp>
    <dsp:sp modelId="{299878D9-4050-44B5-9941-9B28C6BDE2CE}">
      <dsp:nvSpPr>
        <dsp:cNvPr id="0" name=""/>
        <dsp:cNvSpPr/>
      </dsp:nvSpPr>
      <dsp:spPr>
        <a:xfrm>
          <a:off x="3466258" y="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sp:txBody>
      <dsp:txXfrm>
        <a:off x="3951176" y="233495"/>
        <a:ext cx="2341393" cy="1127415"/>
      </dsp:txXfrm>
    </dsp:sp>
    <dsp:sp modelId="{30DC47A5-CEDC-4DFC-819A-418E86DD47C1}">
      <dsp:nvSpPr>
        <dsp:cNvPr id="0" name=""/>
        <dsp:cNvSpPr/>
      </dsp:nvSpPr>
      <dsp:spPr>
        <a:xfrm rot="20524860">
          <a:off x="6063330" y="2365162"/>
          <a:ext cx="546797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274" y="2498599"/>
        <a:ext cx="384168" cy="325259"/>
      </dsp:txXfrm>
    </dsp:sp>
    <dsp:sp modelId="{314F09AE-EDC2-442B-8603-E0406A6179FA}">
      <dsp:nvSpPr>
        <dsp:cNvPr id="0" name=""/>
        <dsp:cNvSpPr/>
      </dsp:nvSpPr>
      <dsp:spPr>
        <a:xfrm>
          <a:off x="6561117" y="1231096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sp:txBody>
      <dsp:txXfrm>
        <a:off x="7046035" y="1464591"/>
        <a:ext cx="2341393" cy="1127415"/>
      </dsp:txXfrm>
    </dsp:sp>
    <dsp:sp modelId="{DEFCE9D7-68E2-44E5-9DC2-F2135F790D0B}">
      <dsp:nvSpPr>
        <dsp:cNvPr id="0" name=""/>
        <dsp:cNvSpPr/>
      </dsp:nvSpPr>
      <dsp:spPr>
        <a:xfrm rot="2432635">
          <a:off x="5803105" y="3572447"/>
          <a:ext cx="48727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654" y="3633355"/>
        <a:ext cx="341093" cy="325259"/>
      </dsp:txXfrm>
    </dsp:sp>
    <dsp:sp modelId="{FC7A60A4-451C-449E-BE07-F2FE6A6412C6}">
      <dsp:nvSpPr>
        <dsp:cNvPr id="0" name=""/>
        <dsp:cNvSpPr/>
      </dsp:nvSpPr>
      <dsp:spPr>
        <a:xfrm>
          <a:off x="5563063" y="404877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sp:txBody>
      <dsp:txXfrm>
        <a:off x="6047981" y="4282270"/>
        <a:ext cx="2341393" cy="1127415"/>
      </dsp:txXfrm>
    </dsp:sp>
    <dsp:sp modelId="{854154A2-46FB-4F6D-8B7B-7697C1AEF6AD}">
      <dsp:nvSpPr>
        <dsp:cNvPr id="0" name=""/>
        <dsp:cNvSpPr/>
      </dsp:nvSpPr>
      <dsp:spPr>
        <a:xfrm rot="8479599">
          <a:off x="3830681" y="3568142"/>
          <a:ext cx="53442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73430" y="3626468"/>
        <a:ext cx="374097" cy="325259"/>
      </dsp:txXfrm>
    </dsp:sp>
    <dsp:sp modelId="{E9B69A35-5C0E-4697-A89C-654FBAC159F0}">
      <dsp:nvSpPr>
        <dsp:cNvPr id="0" name=""/>
        <dsp:cNvSpPr/>
      </dsp:nvSpPr>
      <dsp:spPr>
        <a:xfrm>
          <a:off x="1183374" y="404960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sp:txBody>
      <dsp:txXfrm>
        <a:off x="1668292" y="4283095"/>
        <a:ext cx="2341393" cy="1127415"/>
      </dsp:txXfrm>
    </dsp:sp>
    <dsp:sp modelId="{543EB351-9269-4954-9138-581ED1EC2528}">
      <dsp:nvSpPr>
        <dsp:cNvPr id="0" name=""/>
        <dsp:cNvSpPr/>
      </dsp:nvSpPr>
      <dsp:spPr>
        <a:xfrm rot="11820449">
          <a:off x="3476424" y="2363160"/>
          <a:ext cx="62784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5497" y="2495363"/>
        <a:ext cx="465216" cy="325259"/>
      </dsp:txXfrm>
    </dsp:sp>
    <dsp:sp modelId="{A0894321-6384-4F11-BE11-339BF604126C}">
      <dsp:nvSpPr>
        <dsp:cNvPr id="0" name=""/>
        <dsp:cNvSpPr/>
      </dsp:nvSpPr>
      <dsp:spPr>
        <a:xfrm>
          <a:off x="153842" y="123110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sp:txBody>
      <dsp:txXfrm>
        <a:off x="638760" y="1464600"/>
        <a:ext cx="2341393" cy="1127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5039-C25C-4F09-9DF4-C06633FEFA7E}">
      <dsp:nvSpPr>
        <dsp:cNvPr id="0" name=""/>
        <dsp:cNvSpPr/>
      </dsp:nvSpPr>
      <dsp:spPr>
        <a:xfrm rot="21300000">
          <a:off x="16505" y="1733860"/>
          <a:ext cx="5345765" cy="61217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CB9A-7971-43A4-A496-09109FA82D9D}">
      <dsp:nvSpPr>
        <dsp:cNvPr id="0" name=""/>
        <dsp:cNvSpPr/>
      </dsp:nvSpPr>
      <dsp:spPr>
        <a:xfrm>
          <a:off x="645453" y="203994"/>
          <a:ext cx="1613633" cy="16319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FBE1-2315-488F-9E77-09FC631E3A16}">
      <dsp:nvSpPr>
        <dsp:cNvPr id="0" name=""/>
        <dsp:cNvSpPr/>
      </dsp:nvSpPr>
      <dsp:spPr>
        <a:xfrm>
          <a:off x="2850751" y="0"/>
          <a:ext cx="1721208" cy="17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 rakamı bir riskin gerçekleşme </a:t>
          </a:r>
          <a:r>
            <a:rPr lang="tr-TR" sz="1600" b="1" kern="1200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olasılığının hemen hemen olmadığı</a:t>
          </a: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endParaRPr lang="tr-TR" sz="1600" kern="1200" dirty="0"/>
        </a:p>
      </dsp:txBody>
      <dsp:txXfrm>
        <a:off x="2850751" y="0"/>
        <a:ext cx="1721208" cy="1713554"/>
      </dsp:txXfrm>
    </dsp:sp>
    <dsp:sp modelId="{BB7B39F2-E3FD-412F-83D2-F5AB1E3FFD3A}">
      <dsp:nvSpPr>
        <dsp:cNvPr id="0" name=""/>
        <dsp:cNvSpPr/>
      </dsp:nvSpPr>
      <dsp:spPr>
        <a:xfrm>
          <a:off x="3119690" y="2243940"/>
          <a:ext cx="1613633" cy="16319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5716-734B-47FB-99A5-F3B16AFE7296}">
      <dsp:nvSpPr>
        <dsp:cNvPr id="0" name=""/>
        <dsp:cNvSpPr/>
      </dsp:nvSpPr>
      <dsp:spPr>
        <a:xfrm>
          <a:off x="806816" y="2366337"/>
          <a:ext cx="1721208" cy="17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 rakamı riskin gerçekleşmesinin </a:t>
          </a:r>
          <a:r>
            <a:rPr lang="tr-TR" sz="1600" b="1" kern="1200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neredeyse kesin olduğu</a:t>
          </a: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anlamına gelir.</a:t>
          </a:r>
          <a:endParaRPr lang="tr-TR" sz="1600" kern="1200" dirty="0"/>
        </a:p>
      </dsp:txBody>
      <dsp:txXfrm>
        <a:off x="806816" y="2366337"/>
        <a:ext cx="1721208" cy="1713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5039-C25C-4F09-9DF4-C06633FEFA7E}">
      <dsp:nvSpPr>
        <dsp:cNvPr id="0" name=""/>
        <dsp:cNvSpPr/>
      </dsp:nvSpPr>
      <dsp:spPr>
        <a:xfrm rot="21300000">
          <a:off x="17090" y="1540465"/>
          <a:ext cx="5534951" cy="63383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CB9A-7971-43A4-A496-09109FA82D9D}">
      <dsp:nvSpPr>
        <dsp:cNvPr id="0" name=""/>
        <dsp:cNvSpPr/>
      </dsp:nvSpPr>
      <dsp:spPr>
        <a:xfrm>
          <a:off x="668295" y="185738"/>
          <a:ext cx="1670739" cy="148590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FBE1-2315-488F-9E77-09FC631E3A16}">
      <dsp:nvSpPr>
        <dsp:cNvPr id="0" name=""/>
        <dsp:cNvSpPr/>
      </dsp:nvSpPr>
      <dsp:spPr>
        <a:xfrm>
          <a:off x="2951639" y="0"/>
          <a:ext cx="1782122" cy="15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 rakamı riskin gerçekleşmesi sonucu doğuracağı sonucun </a:t>
          </a:r>
          <a:r>
            <a:rPr lang="tr-TR" sz="1600" b="1" kern="1200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çok az önemli olduğu</a:t>
          </a:r>
          <a:endParaRPr lang="tr-TR" sz="1600" kern="1200" dirty="0"/>
        </a:p>
      </dsp:txBody>
      <dsp:txXfrm>
        <a:off x="2951639" y="0"/>
        <a:ext cx="1782122" cy="1560201"/>
      </dsp:txXfrm>
    </dsp:sp>
    <dsp:sp modelId="{BB7B39F2-E3FD-412F-83D2-F5AB1E3FFD3A}">
      <dsp:nvSpPr>
        <dsp:cNvPr id="0" name=""/>
        <dsp:cNvSpPr/>
      </dsp:nvSpPr>
      <dsp:spPr>
        <a:xfrm>
          <a:off x="3230096" y="2043121"/>
          <a:ext cx="1670739" cy="148590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5716-734B-47FB-99A5-F3B16AFE7296}">
      <dsp:nvSpPr>
        <dsp:cNvPr id="0" name=""/>
        <dsp:cNvSpPr/>
      </dsp:nvSpPr>
      <dsp:spPr>
        <a:xfrm>
          <a:off x="835369" y="2154564"/>
          <a:ext cx="1782122" cy="15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 rakamı bu sonucun </a:t>
          </a:r>
          <a:r>
            <a:rPr lang="tr-TR" sz="1600" b="1" kern="1200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çok önemli olduğu </a:t>
          </a:r>
          <a:r>
            <a:rPr lang="tr-TR" sz="16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anlamına gelir.</a:t>
          </a:r>
          <a:endParaRPr lang="tr-TR" sz="1600" kern="1200" dirty="0"/>
        </a:p>
      </dsp:txBody>
      <dsp:txXfrm>
        <a:off x="835369" y="2154564"/>
        <a:ext cx="1782122" cy="1560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8864-F552-438B-8CE7-656EFE31AC72}">
      <dsp:nvSpPr>
        <dsp:cNvPr id="0" name=""/>
        <dsp:cNvSpPr/>
      </dsp:nvSpPr>
      <dsp:spPr>
        <a:xfrm>
          <a:off x="4304894" y="2238236"/>
          <a:ext cx="1594405" cy="1594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Yönetim Süreçleri</a:t>
          </a:r>
        </a:p>
      </dsp:txBody>
      <dsp:txXfrm>
        <a:off x="4538389" y="2471731"/>
        <a:ext cx="1127415" cy="1127415"/>
      </dsp:txXfrm>
    </dsp:sp>
    <dsp:sp modelId="{669F8843-2D87-41BC-9469-D1CDAEDDBAA9}">
      <dsp:nvSpPr>
        <dsp:cNvPr id="0" name=""/>
        <dsp:cNvSpPr/>
      </dsp:nvSpPr>
      <dsp:spPr>
        <a:xfrm rot="16230373">
          <a:off x="4941267" y="1654942"/>
          <a:ext cx="34126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2004" y="1814549"/>
        <a:ext cx="238885" cy="325259"/>
      </dsp:txXfrm>
    </dsp:sp>
    <dsp:sp modelId="{299878D9-4050-44B5-9941-9B28C6BDE2CE}">
      <dsp:nvSpPr>
        <dsp:cNvPr id="0" name=""/>
        <dsp:cNvSpPr/>
      </dsp:nvSpPr>
      <dsp:spPr>
        <a:xfrm>
          <a:off x="3466258" y="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Belirlenmesi</a:t>
          </a:r>
        </a:p>
      </dsp:txBody>
      <dsp:txXfrm>
        <a:off x="3951176" y="233495"/>
        <a:ext cx="2341393" cy="1127415"/>
      </dsp:txXfrm>
    </dsp:sp>
    <dsp:sp modelId="{30DC47A5-CEDC-4DFC-819A-418E86DD47C1}">
      <dsp:nvSpPr>
        <dsp:cNvPr id="0" name=""/>
        <dsp:cNvSpPr/>
      </dsp:nvSpPr>
      <dsp:spPr>
        <a:xfrm rot="20524860">
          <a:off x="6063330" y="2365162"/>
          <a:ext cx="546797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7274" y="2498599"/>
        <a:ext cx="384168" cy="325259"/>
      </dsp:txXfrm>
    </dsp:sp>
    <dsp:sp modelId="{314F09AE-EDC2-442B-8603-E0406A6179FA}">
      <dsp:nvSpPr>
        <dsp:cNvPr id="0" name=""/>
        <dsp:cNvSpPr/>
      </dsp:nvSpPr>
      <dsp:spPr>
        <a:xfrm>
          <a:off x="6561117" y="1231096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Değerlendirilmesi</a:t>
          </a:r>
        </a:p>
      </dsp:txBody>
      <dsp:txXfrm>
        <a:off x="7046035" y="1464591"/>
        <a:ext cx="2341393" cy="1127415"/>
      </dsp:txXfrm>
    </dsp:sp>
    <dsp:sp modelId="{DEFCE9D7-68E2-44E5-9DC2-F2135F790D0B}">
      <dsp:nvSpPr>
        <dsp:cNvPr id="0" name=""/>
        <dsp:cNvSpPr/>
      </dsp:nvSpPr>
      <dsp:spPr>
        <a:xfrm rot="2432635">
          <a:off x="5803105" y="3572447"/>
          <a:ext cx="48727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654" y="3633355"/>
        <a:ext cx="341093" cy="325259"/>
      </dsp:txXfrm>
    </dsp:sp>
    <dsp:sp modelId="{FC7A60A4-451C-449E-BE07-F2FE6A6412C6}">
      <dsp:nvSpPr>
        <dsp:cNvPr id="0" name=""/>
        <dsp:cNvSpPr/>
      </dsp:nvSpPr>
      <dsp:spPr>
        <a:xfrm>
          <a:off x="5563063" y="404877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Risklere Yönelik Alınacak Kararların Belirlenmesi</a:t>
          </a:r>
        </a:p>
      </dsp:txBody>
      <dsp:txXfrm>
        <a:off x="6047981" y="4282270"/>
        <a:ext cx="2341393" cy="1127415"/>
      </dsp:txXfrm>
    </dsp:sp>
    <dsp:sp modelId="{854154A2-46FB-4F6D-8B7B-7697C1AEF6AD}">
      <dsp:nvSpPr>
        <dsp:cNvPr id="0" name=""/>
        <dsp:cNvSpPr/>
      </dsp:nvSpPr>
      <dsp:spPr>
        <a:xfrm rot="8479599">
          <a:off x="3830681" y="3568142"/>
          <a:ext cx="534424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73430" y="3626468"/>
        <a:ext cx="374097" cy="325259"/>
      </dsp:txXfrm>
    </dsp:sp>
    <dsp:sp modelId="{E9B69A35-5C0E-4697-A89C-654FBAC159F0}">
      <dsp:nvSpPr>
        <dsp:cNvPr id="0" name=""/>
        <dsp:cNvSpPr/>
      </dsp:nvSpPr>
      <dsp:spPr>
        <a:xfrm>
          <a:off x="1183374" y="4049600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İzlenmesi </a:t>
          </a:r>
        </a:p>
      </dsp:txBody>
      <dsp:txXfrm>
        <a:off x="1668292" y="4283095"/>
        <a:ext cx="2341393" cy="1127415"/>
      </dsp:txXfrm>
    </dsp:sp>
    <dsp:sp modelId="{543EB351-9269-4954-9138-581ED1EC2528}">
      <dsp:nvSpPr>
        <dsp:cNvPr id="0" name=""/>
        <dsp:cNvSpPr/>
      </dsp:nvSpPr>
      <dsp:spPr>
        <a:xfrm rot="11820449">
          <a:off x="3476424" y="2363160"/>
          <a:ext cx="627845" cy="54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5497" y="2495363"/>
        <a:ext cx="465216" cy="325259"/>
      </dsp:txXfrm>
    </dsp:sp>
    <dsp:sp modelId="{A0894321-6384-4F11-BE11-339BF604126C}">
      <dsp:nvSpPr>
        <dsp:cNvPr id="0" name=""/>
        <dsp:cNvSpPr/>
      </dsp:nvSpPr>
      <dsp:spPr>
        <a:xfrm>
          <a:off x="153842" y="1231105"/>
          <a:ext cx="3311229" cy="1594405"/>
        </a:xfrm>
        <a:prstGeom prst="ellipse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Risklerin Raporlanması</a:t>
          </a:r>
        </a:p>
      </dsp:txBody>
      <dsp:txXfrm>
        <a:off x="638760" y="1464600"/>
        <a:ext cx="2341393" cy="1127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5F9E8-E480-4A9C-8B09-02A515E018A1}">
      <dsp:nvSpPr>
        <dsp:cNvPr id="0" name=""/>
        <dsp:cNvSpPr/>
      </dsp:nvSpPr>
      <dsp:spPr>
        <a:xfrm>
          <a:off x="1786086" y="2805691"/>
          <a:ext cx="699402" cy="199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01" y="0"/>
              </a:lnTo>
              <a:lnTo>
                <a:pt x="349701" y="1999054"/>
              </a:lnTo>
              <a:lnTo>
                <a:pt x="699402" y="19990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2840" y="3752271"/>
        <a:ext cx="105893" cy="105893"/>
      </dsp:txXfrm>
    </dsp:sp>
    <dsp:sp modelId="{E408FDF7-C563-4A24-BE33-C99C8BB535E3}">
      <dsp:nvSpPr>
        <dsp:cNvPr id="0" name=""/>
        <dsp:cNvSpPr/>
      </dsp:nvSpPr>
      <dsp:spPr>
        <a:xfrm>
          <a:off x="1786086" y="2805691"/>
          <a:ext cx="699402" cy="666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01" y="0"/>
              </a:lnTo>
              <a:lnTo>
                <a:pt x="349701" y="666351"/>
              </a:lnTo>
              <a:lnTo>
                <a:pt x="699402" y="6663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1637" y="3114716"/>
        <a:ext cx="48300" cy="48300"/>
      </dsp:txXfrm>
    </dsp:sp>
    <dsp:sp modelId="{B847BFC9-AFA3-4FCF-9B24-B3331FA324D9}">
      <dsp:nvSpPr>
        <dsp:cNvPr id="0" name=""/>
        <dsp:cNvSpPr/>
      </dsp:nvSpPr>
      <dsp:spPr>
        <a:xfrm>
          <a:off x="1786086" y="2139339"/>
          <a:ext cx="699402" cy="666351"/>
        </a:xfrm>
        <a:custGeom>
          <a:avLst/>
          <a:gdLst/>
          <a:ahLst/>
          <a:cxnLst/>
          <a:rect l="0" t="0" r="0" b="0"/>
          <a:pathLst>
            <a:path>
              <a:moveTo>
                <a:pt x="0" y="666351"/>
              </a:moveTo>
              <a:lnTo>
                <a:pt x="349701" y="666351"/>
              </a:lnTo>
              <a:lnTo>
                <a:pt x="349701" y="0"/>
              </a:lnTo>
              <a:lnTo>
                <a:pt x="69940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1637" y="2448364"/>
        <a:ext cx="48300" cy="48300"/>
      </dsp:txXfrm>
    </dsp:sp>
    <dsp:sp modelId="{F0DD8C48-288B-4269-9817-AAB8F725B3D1}">
      <dsp:nvSpPr>
        <dsp:cNvPr id="0" name=""/>
        <dsp:cNvSpPr/>
      </dsp:nvSpPr>
      <dsp:spPr>
        <a:xfrm>
          <a:off x="1786086" y="806636"/>
          <a:ext cx="699402" cy="1999054"/>
        </a:xfrm>
        <a:custGeom>
          <a:avLst/>
          <a:gdLst/>
          <a:ahLst/>
          <a:cxnLst/>
          <a:rect l="0" t="0" r="0" b="0"/>
          <a:pathLst>
            <a:path>
              <a:moveTo>
                <a:pt x="0" y="1999054"/>
              </a:moveTo>
              <a:lnTo>
                <a:pt x="349701" y="1999054"/>
              </a:lnTo>
              <a:lnTo>
                <a:pt x="349701" y="0"/>
              </a:lnTo>
              <a:lnTo>
                <a:pt x="69940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2840" y="1753216"/>
        <a:ext cx="105893" cy="105893"/>
      </dsp:txXfrm>
    </dsp:sp>
    <dsp:sp modelId="{0B060FA2-4215-4C9C-83C8-855098B78FCB}">
      <dsp:nvSpPr>
        <dsp:cNvPr id="0" name=""/>
        <dsp:cNvSpPr/>
      </dsp:nvSpPr>
      <dsp:spPr>
        <a:xfrm rot="16200000">
          <a:off x="-1320795" y="2272609"/>
          <a:ext cx="5147601" cy="1066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RİSKLERE YÖNELİK ALINACAK KARARLAR</a:t>
          </a:r>
        </a:p>
      </dsp:txBody>
      <dsp:txXfrm>
        <a:off x="-1320795" y="2272609"/>
        <a:ext cx="5147601" cy="1066162"/>
      </dsp:txXfrm>
    </dsp:sp>
    <dsp:sp modelId="{1188346A-22F2-4AA5-A73A-D71FAFBCEF7D}">
      <dsp:nvSpPr>
        <dsp:cNvPr id="0" name=""/>
        <dsp:cNvSpPr/>
      </dsp:nvSpPr>
      <dsp:spPr>
        <a:xfrm>
          <a:off x="2485488" y="273554"/>
          <a:ext cx="3497013" cy="1066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 İndirgemek</a:t>
          </a:r>
        </a:p>
      </dsp:txBody>
      <dsp:txXfrm>
        <a:off x="2485488" y="273554"/>
        <a:ext cx="3497013" cy="1066162"/>
      </dsp:txXfrm>
    </dsp:sp>
    <dsp:sp modelId="{39A99929-A200-4BE5-8B51-B40476F5D960}">
      <dsp:nvSpPr>
        <dsp:cNvPr id="0" name=""/>
        <dsp:cNvSpPr/>
      </dsp:nvSpPr>
      <dsp:spPr>
        <a:xfrm>
          <a:off x="2485488" y="1606258"/>
          <a:ext cx="3497013" cy="1066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 Kabul Etmek</a:t>
          </a:r>
        </a:p>
      </dsp:txBody>
      <dsp:txXfrm>
        <a:off x="2485488" y="1606258"/>
        <a:ext cx="3497013" cy="1066162"/>
      </dsp:txXfrm>
    </dsp:sp>
    <dsp:sp modelId="{90944D22-E287-40B2-A314-6C0EE8863493}">
      <dsp:nvSpPr>
        <dsp:cNvPr id="0" name=""/>
        <dsp:cNvSpPr/>
      </dsp:nvSpPr>
      <dsp:spPr>
        <a:xfrm>
          <a:off x="2485488" y="2938961"/>
          <a:ext cx="3497013" cy="1066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 Transfer Etmek</a:t>
          </a:r>
        </a:p>
      </dsp:txBody>
      <dsp:txXfrm>
        <a:off x="2485488" y="2938961"/>
        <a:ext cx="3497013" cy="1066162"/>
      </dsp:txXfrm>
    </dsp:sp>
    <dsp:sp modelId="{4D252EBB-78BA-431A-85DF-9CED1152673F}">
      <dsp:nvSpPr>
        <dsp:cNvPr id="0" name=""/>
        <dsp:cNvSpPr/>
      </dsp:nvSpPr>
      <dsp:spPr>
        <a:xfrm>
          <a:off x="2485488" y="4271664"/>
          <a:ext cx="3497013" cy="1066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Riskten Kaçınmak</a:t>
          </a:r>
        </a:p>
      </dsp:txBody>
      <dsp:txXfrm>
        <a:off x="2485488" y="4271664"/>
        <a:ext cx="3497013" cy="1066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57A41-E174-4FF7-86F2-7F11AF72642A}">
      <dsp:nvSpPr>
        <dsp:cNvPr id="0" name=""/>
        <dsp:cNvSpPr/>
      </dsp:nvSpPr>
      <dsp:spPr>
        <a:xfrm>
          <a:off x="4057779" y="632"/>
          <a:ext cx="7437933" cy="24669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zararların </a:t>
          </a: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kabul edilebilir bir düzeye indirilmesi için 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uygun risk yönetimi faaliyetlerinin belirlenmesi ve uygulanmasıdır.</a:t>
          </a:r>
        </a:p>
      </dsp:txBody>
      <dsp:txXfrm>
        <a:off x="4057779" y="308998"/>
        <a:ext cx="6512835" cy="1850195"/>
      </dsp:txXfrm>
    </dsp:sp>
    <dsp:sp modelId="{715CE2BD-0C57-4548-84CA-8CFEF3442A99}">
      <dsp:nvSpPr>
        <dsp:cNvPr id="0" name=""/>
        <dsp:cNvSpPr/>
      </dsp:nvSpPr>
      <dsp:spPr>
        <a:xfrm>
          <a:off x="5406" y="632"/>
          <a:ext cx="4052373" cy="246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İNDİRGEMEK</a:t>
          </a:r>
        </a:p>
      </dsp:txBody>
      <dsp:txXfrm>
        <a:off x="125831" y="121057"/>
        <a:ext cx="3811523" cy="2226077"/>
      </dsp:txXfrm>
    </dsp:sp>
    <dsp:sp modelId="{6E2DFCFE-2968-4F72-BA53-396329F60D1B}">
      <dsp:nvSpPr>
        <dsp:cNvPr id="0" name=""/>
        <dsp:cNvSpPr/>
      </dsp:nvSpPr>
      <dsp:spPr>
        <a:xfrm>
          <a:off x="4016314" y="2714252"/>
          <a:ext cx="7482579" cy="24669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 ile riskin yönetilmesi için katlanılacak maliyetlerin değerlendirilmesi ve </a:t>
          </a: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değerlendirme sonucunda herhangi bir ilave eylem uygulamamaya</a:t>
          </a:r>
          <a:r>
            <a:rPr lang="tr-TR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karar 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verilmesidir.</a:t>
          </a:r>
        </a:p>
      </dsp:txBody>
      <dsp:txXfrm>
        <a:off x="4016314" y="3022618"/>
        <a:ext cx="6557481" cy="1850195"/>
      </dsp:txXfrm>
    </dsp:sp>
    <dsp:sp modelId="{DBBD9BE7-B72A-4976-8E4C-9483E8A2BBD8}">
      <dsp:nvSpPr>
        <dsp:cNvPr id="0" name=""/>
        <dsp:cNvSpPr/>
      </dsp:nvSpPr>
      <dsp:spPr>
        <a:xfrm>
          <a:off x="2226" y="2714252"/>
          <a:ext cx="4014088" cy="2466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KABUL ETMEK</a:t>
          </a:r>
        </a:p>
      </dsp:txBody>
      <dsp:txXfrm>
        <a:off x="122651" y="2834677"/>
        <a:ext cx="3773238" cy="22260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FCFE-2968-4F72-BA53-396329F60D1B}">
      <dsp:nvSpPr>
        <dsp:cNvPr id="0" name=""/>
        <dsp:cNvSpPr/>
      </dsp:nvSpPr>
      <dsp:spPr>
        <a:xfrm>
          <a:off x="3984026" y="630"/>
          <a:ext cx="7451800" cy="24596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zarara maruz kalmasına neden olabilecek faaliyetlerin tamamının veya bir kısmının yapılacak sözleşmeler aracılığıyla, </a:t>
          </a: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kurum dışı uzman kuruluşlara devredilmesidir.</a:t>
          </a:r>
        </a:p>
      </dsp:txBody>
      <dsp:txXfrm>
        <a:off x="3984026" y="308089"/>
        <a:ext cx="6529423" cy="1844753"/>
      </dsp:txXfrm>
    </dsp:sp>
    <dsp:sp modelId="{DBBD9BE7-B72A-4976-8E4C-9483E8A2BBD8}">
      <dsp:nvSpPr>
        <dsp:cNvPr id="0" name=""/>
        <dsp:cNvSpPr/>
      </dsp:nvSpPr>
      <dsp:spPr>
        <a:xfrm>
          <a:off x="4333" y="630"/>
          <a:ext cx="3979692" cy="2459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RİSKİ TRANSFER ETMEK</a:t>
          </a:r>
        </a:p>
      </dsp:txBody>
      <dsp:txXfrm>
        <a:off x="124404" y="120701"/>
        <a:ext cx="3739550" cy="2219529"/>
      </dsp:txXfrm>
    </dsp:sp>
    <dsp:sp modelId="{50136194-5289-4926-987E-69D8BC2B8C88}">
      <dsp:nvSpPr>
        <dsp:cNvPr id="0" name=""/>
        <dsp:cNvSpPr/>
      </dsp:nvSpPr>
      <dsp:spPr>
        <a:xfrm>
          <a:off x="4021426" y="2706269"/>
          <a:ext cx="7416273" cy="24596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 gerçekleşmesi halinde kurumun maruz kalabileceği zararların değerlendirilmesi ve </a:t>
          </a:r>
          <a:r>
            <a:rPr lang="tr-TR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değerlendirme sonucunda </a:t>
          </a: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riske neden olabilecek olay veya durumlardan kaçınılmasıdır. </a:t>
          </a:r>
        </a:p>
      </dsp:txBody>
      <dsp:txXfrm>
        <a:off x="4021426" y="3013728"/>
        <a:ext cx="6493896" cy="1844753"/>
      </dsp:txXfrm>
    </dsp:sp>
    <dsp:sp modelId="{5C536300-060B-494E-BA44-D3517D163845}">
      <dsp:nvSpPr>
        <dsp:cNvPr id="0" name=""/>
        <dsp:cNvSpPr/>
      </dsp:nvSpPr>
      <dsp:spPr>
        <a:xfrm>
          <a:off x="2459" y="2706269"/>
          <a:ext cx="4018967" cy="2459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RİSKTEN KAÇINMAK</a:t>
          </a:r>
        </a:p>
      </dsp:txBody>
      <dsp:txXfrm>
        <a:off x="122530" y="2826340"/>
        <a:ext cx="3778825" cy="221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179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48524A6-CE3F-4A90-AF45-FC2B647196E7}" type="datetimeFigureOut">
              <a:rPr lang="tr-TR" smtClean="0"/>
              <a:t>25.02.2020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179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BC212B49-2AA9-4769-BFF0-38AE2E5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6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BB384BF-8403-4CF2-BA85-C831FD6A52F0}" type="datetimeFigureOut">
              <a:rPr lang="tr-TR" smtClean="0"/>
              <a:t>25.02.2020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146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4253" y="3277493"/>
            <a:ext cx="7954010" cy="2681586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3179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3070D695-6253-43A2-ABD5-115974ABEB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21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S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574800"/>
            <a:ext cx="3708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6369270" y="-648400"/>
            <a:ext cx="5822730" cy="7522166"/>
          </a:xfrm>
          <a:prstGeom prst="rect">
            <a:avLst/>
          </a:prstGeom>
        </p:spPr>
      </p:pic>
      <p:sp>
        <p:nvSpPr>
          <p:cNvPr id="14" name="Metin kutusu 13"/>
          <p:cNvSpPr txBox="1"/>
          <p:nvPr userDrawn="1"/>
        </p:nvSpPr>
        <p:spPr>
          <a:xfrm>
            <a:off x="6234000" y="1587065"/>
            <a:ext cx="469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T.C.SAĞLIK BAKANLIĞI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STRATEJİ GELİŞTİRME BAŞKANLIĞI</a:t>
            </a:r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6" y="116874"/>
            <a:ext cx="1551722" cy="1554276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4724400" y="2985439"/>
            <a:ext cx="717296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4724400" y="3776899"/>
            <a:ext cx="717296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1800">
                <a:solidFill>
                  <a:schemeClr val="bg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7383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 userDrawn="1"/>
        </p:nvSpPr>
        <p:spPr>
          <a:xfrm>
            <a:off x="0" y="1855167"/>
            <a:ext cx="12188825" cy="30678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6369270" y="-648400"/>
            <a:ext cx="5822730" cy="752216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49" y="24492"/>
            <a:ext cx="1002512" cy="1004162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1524000" y="2916459"/>
            <a:ext cx="914400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07919"/>
            <a:ext cx="914400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34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>
            <a:spLocks noChangeArrowheads="1"/>
          </p:cNvSpPr>
          <p:nvPr userDrawn="1"/>
        </p:nvSpPr>
        <p:spPr bwMode="auto">
          <a:xfrm>
            <a:off x="0" y="994105"/>
            <a:ext cx="1925638" cy="114300"/>
          </a:xfrm>
          <a:prstGeom prst="rect">
            <a:avLst/>
          </a:prstGeom>
          <a:solidFill>
            <a:srgbClr val="DC0C1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 userDrawn="1"/>
        </p:nvSpPr>
        <p:spPr bwMode="auto">
          <a:xfrm>
            <a:off x="2011363" y="994105"/>
            <a:ext cx="10177462" cy="114300"/>
          </a:xfrm>
          <a:prstGeom prst="rect">
            <a:avLst/>
          </a:prstGeom>
          <a:solidFill>
            <a:srgbClr val="003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" y="42041"/>
            <a:ext cx="914400" cy="914400"/>
          </a:xfrm>
          <a:prstGeom prst="rect">
            <a:avLst/>
          </a:prstGeom>
        </p:spPr>
      </p:pic>
      <p:sp>
        <p:nvSpPr>
          <p:cNvPr id="10" name="Slayt Numarası Yer Tutucusu 12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 dirty="0"/>
              <a:t>/36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45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41AAC5-9689-1844-94F8-374E2558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40926A1-2049-B94E-AB2D-A5A3F5949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EEFD-3B84-5E40-B880-6D259D79DEE1}" type="slidenum">
              <a:rPr lang="tr-TR" smtClean="0"/>
              <a:pPr/>
              <a:t>‹#›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54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4000">
              <a:srgbClr val="FAFAFA"/>
            </a:gs>
            <a:gs pos="0">
              <a:srgbClr val="FBFBFB"/>
            </a:gs>
            <a:gs pos="100000">
              <a:srgbClr val="F4F4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8141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l.saglik.gov.tr/sgb/ickontrol/_layouts/15/WopiFrame.aspx?sourcedoc=%7b383BEB89-06FE-430E-80BF-089585602443%7d&amp;file=7-S%C3%9CRE%C3%87%20R%C4%B0SKLER%C4%B0N%C4%B0N%20BEL%C4%B0RLENMES%C4%B0%20VE%20R%C4%B0SK%20SKORLARININ%20%C3%96L%C3%87%C3%9CMLENMES%C4%B0%20FORMU.doc&amp;action=defaul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l.saglik.gov.tr/sgb/ickontrol/_layouts/15/WopiFrame.aspx?sourcedoc=%7b383BEB89-06FE-430E-80BF-089585602443%7d&amp;file=7-S%C3%9CRE%C3%87%20R%C4%B0SKLER%C4%B0N%C4%B0N%20BEL%C4%B0RLENMES%C4%B0%20VE%20R%C4%B0SK%20SKORLARININ%20%C3%96L%C3%87%C3%9CMLENMES%C4%B0%20FORMU.doc&amp;action=defaul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ortal.saglik.gov.tr/sgb/ickontrol/_layouts/15/WopiFrame.aspx?sourcedoc=%7bA169D422-E0C7-40FB-81B2-BEBA739C2C33%7d&amp;file=8-ALT%20S%C3%9CRE%C3%87%20R%C4%B0SKLER%C4%B0%20KONTROL%20FAAL%C4%B0YETLER%C4%B0%20FORMU.doc&amp;action=default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ortal.saglik.gov.tr/sgb/ickontrol/_layouts/15/WopiFrame.aspx?sourcedoc=%7bEC358A6B-224C-41DB-A439-74D96BBA5A93%7d&amp;file=9-KONTROL%20FAAL%C4%B0YETLER%C4%B0%20EYLEM%20PLANI%20FORMU.doc&amp;action=default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ortal.saglik.gov.tr/sgb/ickontrol/_layouts/15/WopiFrame.aspx?sourcedoc=%7bD151F201-D0B6-4B73-AB28-53F469AD39B4%7d&amp;file=10-R%C4%B0SK%20ENVANTER%C4%B0.doc&amp;action=default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ortal.saglik.gov.tr/sgb/ickontrol/_layouts/15/WopiFrame.aspx?sourcedoc=%7bF64CC5E5-3B2C-4DEB-987E-657A6990DD6A%7d&amp;file=11-R%C4%B0SK%20HAR%C4%B0TASI.doc&amp;action=default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ortal.saglik.gov.tr/sgb/ickontrol/_layouts/15/WopiFrame.aspx?sourcedoc=%7b44ED32EF-23FB-4EA5-A747-042A28E21A62%7d&amp;file=12-R%C4%B0SK%20DE%C4%9EERLEND%C4%B0RME%20RAPORU.doc&amp;action=default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4B47418F-2317-974E-9869-E21C8FECB8DB}"/>
              </a:ext>
            </a:extLst>
          </p:cNvPr>
          <p:cNvSpPr txBox="1">
            <a:spLocks/>
          </p:cNvSpPr>
          <p:nvPr/>
        </p:nvSpPr>
        <p:spPr>
          <a:xfrm>
            <a:off x="4493623" y="3672236"/>
            <a:ext cx="7316796" cy="2622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tr-TR" altLang="tr-TR" sz="3600" b="1" dirty="0">
                <a:solidFill>
                  <a:schemeClr val="bg1"/>
                </a:solidFill>
              </a:rPr>
              <a:t>RİSK YÖNETİMİ</a:t>
            </a:r>
          </a:p>
          <a:p>
            <a:pPr algn="ctr">
              <a:lnSpc>
                <a:spcPct val="100000"/>
              </a:lnSpc>
              <a:buNone/>
            </a:pPr>
            <a:endParaRPr lang="tr-TR" altLang="tr-TR" sz="36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tr-TR" altLang="tr-TR" b="1" dirty="0">
                <a:solidFill>
                  <a:schemeClr val="bg1"/>
                </a:solidFill>
              </a:rPr>
              <a:t>26.02.2020</a:t>
            </a:r>
            <a:br>
              <a:rPr lang="tr-TR" altLang="tr-TR" sz="3600" b="1" dirty="0">
                <a:solidFill>
                  <a:schemeClr val="bg1"/>
                </a:solidFill>
              </a:rPr>
            </a:br>
            <a:endParaRPr lang="tr-TR" altLang="tr-TR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719999" y="1961570"/>
            <a:ext cx="469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STRATEJİ GELİŞTİRME BAŞKANLIĞI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4" y="407294"/>
            <a:ext cx="1551722" cy="1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BELİRLENMESİ</a:t>
            </a: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404446" y="1361783"/>
            <a:ext cx="1146516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 hedeflere ulaşmasını engelleyen veya zorlaştıran risklerin belirlenmesi, gruplandırılması ve güncelleme sürecidir.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30" y="2970335"/>
            <a:ext cx="4929711" cy="369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8"/>
          <p:cNvSpPr/>
          <p:nvPr/>
        </p:nvSpPr>
        <p:spPr>
          <a:xfrm>
            <a:off x="285612" y="3321264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Not: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 tespit ederken farklı uzmanlıkların bir arada olduğu bir çalışma ekibi yeni risklerin doğru belirlenme olasılığını artırır.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10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6575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BELİRLENMESİ</a:t>
            </a: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404446" y="1361783"/>
            <a:ext cx="1146516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belirleme yöntemi olarak;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Mülakatlar ve Atölye Çalışmaları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Fırtınası (Odak Grubu)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 Envanteri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 Veriler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İşlem Akış Analizi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Uyarıcı Gösterge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21538"/>
          <a:stretch/>
        </p:blipFill>
        <p:spPr>
          <a:xfrm>
            <a:off x="4923677" y="1951892"/>
            <a:ext cx="6693648" cy="3938954"/>
          </a:xfrm>
          <a:prstGeom prst="rect">
            <a:avLst/>
          </a:prstGeom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11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372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61" y="2072659"/>
            <a:ext cx="3184427" cy="4785341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BELİRLENMESİ</a:t>
            </a:r>
          </a:p>
        </p:txBody>
      </p:sp>
      <p:sp>
        <p:nvSpPr>
          <p:cNvPr id="10" name="Bulut Belirtme Çizgisi 9"/>
          <p:cNvSpPr/>
          <p:nvPr/>
        </p:nvSpPr>
        <p:spPr>
          <a:xfrm>
            <a:off x="71357" y="1136450"/>
            <a:ext cx="4426161" cy="2936237"/>
          </a:xfrm>
          <a:prstGeom prst="cloudCallout">
            <a:avLst>
              <a:gd name="adj1" fmla="val 72403"/>
              <a:gd name="adj2" fmla="val 1560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Faaliyetlerimiz hangi durum yada olaylar karşısında aksayabilir ya da durabilir?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Bulut Belirtme Çizgisi 17"/>
          <p:cNvSpPr/>
          <p:nvPr/>
        </p:nvSpPr>
        <p:spPr>
          <a:xfrm>
            <a:off x="7145762" y="2644042"/>
            <a:ext cx="4426161" cy="2936237"/>
          </a:xfrm>
          <a:prstGeom prst="cloudCallout">
            <a:avLst>
              <a:gd name="adj1" fmla="val -67442"/>
              <a:gd name="adj2" fmla="val -28312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 tür işlemler başarısız olmamıza neden olabilir?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9" name="Bulut Belirtme Çizgisi 18"/>
          <p:cNvSpPr/>
          <p:nvPr/>
        </p:nvSpPr>
        <p:spPr>
          <a:xfrm>
            <a:off x="7093808" y="1181798"/>
            <a:ext cx="4426161" cy="2936237"/>
          </a:xfrm>
          <a:prstGeom prst="cloudCallout">
            <a:avLst>
              <a:gd name="adj1" fmla="val -66912"/>
              <a:gd name="adj2" fmla="val 211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Faaliyetlerimize yönelik geçmiş risk deneyimlerimiz nelerdir?</a:t>
            </a:r>
          </a:p>
        </p:txBody>
      </p:sp>
      <p:sp>
        <p:nvSpPr>
          <p:cNvPr id="20" name="Bulut Belirtme Çizgisi 19"/>
          <p:cNvSpPr/>
          <p:nvPr/>
        </p:nvSpPr>
        <p:spPr>
          <a:xfrm>
            <a:off x="7197716" y="1829872"/>
            <a:ext cx="4426161" cy="2936237"/>
          </a:xfrm>
          <a:prstGeom prst="cloudCallout">
            <a:avLst>
              <a:gd name="adj1" fmla="val -67972"/>
              <a:gd name="adj2" fmla="val 123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 olduğumuz alanlar nelerdir?</a:t>
            </a:r>
          </a:p>
        </p:txBody>
      </p:sp>
      <p:sp>
        <p:nvSpPr>
          <p:cNvPr id="21" name="Bulut Belirtme Çizgisi 20"/>
          <p:cNvSpPr/>
          <p:nvPr/>
        </p:nvSpPr>
        <p:spPr>
          <a:xfrm>
            <a:off x="175265" y="1985891"/>
            <a:ext cx="4426161" cy="2936237"/>
          </a:xfrm>
          <a:prstGeom prst="cloudCallout">
            <a:avLst>
              <a:gd name="adj1" fmla="val 68695"/>
              <a:gd name="adj2" fmla="val -123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Hedeflerimize ulaşma yolunda neler yanlış gidebilir?</a:t>
            </a:r>
          </a:p>
        </p:txBody>
      </p:sp>
      <p:sp>
        <p:nvSpPr>
          <p:cNvPr id="22" name="Bulut Belirtme Çizgisi 21"/>
          <p:cNvSpPr/>
          <p:nvPr/>
        </p:nvSpPr>
        <p:spPr>
          <a:xfrm>
            <a:off x="102871" y="2879205"/>
            <a:ext cx="4426161" cy="2936237"/>
          </a:xfrm>
          <a:prstGeom prst="cloudCallout">
            <a:avLst>
              <a:gd name="adj1" fmla="val 69225"/>
              <a:gd name="adj2" fmla="val -38692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fazla harcama yaptığımız alanlar hangileri?</a:t>
            </a:r>
          </a:p>
        </p:txBody>
      </p:sp>
      <p:sp>
        <p:nvSpPr>
          <p:cNvPr id="23" name="Bulut Belirtme Çizgisi 22"/>
          <p:cNvSpPr/>
          <p:nvPr/>
        </p:nvSpPr>
        <p:spPr>
          <a:xfrm>
            <a:off x="7197716" y="3540777"/>
            <a:ext cx="4426161" cy="2936237"/>
          </a:xfrm>
          <a:prstGeom prst="cloudCallout">
            <a:avLst>
              <a:gd name="adj1" fmla="val -69031"/>
              <a:gd name="adj2" fmla="val -5705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 süreçlerimiz nelerdir?</a:t>
            </a:r>
          </a:p>
        </p:txBody>
      </p:sp>
      <p:sp>
        <p:nvSpPr>
          <p:cNvPr id="24" name="Bulut Belirtme Çizgisi 23"/>
          <p:cNvSpPr/>
          <p:nvPr/>
        </p:nvSpPr>
        <p:spPr>
          <a:xfrm>
            <a:off x="175265" y="3819977"/>
            <a:ext cx="4426161" cy="2936237"/>
          </a:xfrm>
          <a:prstGeom prst="cloudCallout">
            <a:avLst>
              <a:gd name="adj1" fmla="val 68166"/>
              <a:gd name="adj2" fmla="val -7143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Usulsüzlük ve yolsuzluk alanları neler olabilir?</a:t>
            </a:r>
          </a:p>
        </p:txBody>
      </p:sp>
      <p:sp>
        <p:nvSpPr>
          <p:cNvPr id="14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12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3307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BELİRLENMESİ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36205"/>
              </p:ext>
            </p:extLst>
          </p:nvPr>
        </p:nvGraphicFramePr>
        <p:xfrm>
          <a:off x="244474" y="1266191"/>
          <a:ext cx="11547476" cy="51282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2650">
                  <a:extLst>
                    <a:ext uri="{9D8B030D-6E8A-4147-A177-3AD203B41FA5}">
                      <a16:colId xmlns:a16="http://schemas.microsoft.com/office/drawing/2014/main" val="2614822515"/>
                    </a:ext>
                  </a:extLst>
                </a:gridCol>
                <a:gridCol w="7024826">
                  <a:extLst>
                    <a:ext uri="{9D8B030D-6E8A-4147-A177-3AD203B41FA5}">
                      <a16:colId xmlns:a16="http://schemas.microsoft.com/office/drawing/2014/main" val="1043865664"/>
                    </a:ext>
                  </a:extLst>
                </a:gridCol>
              </a:tblGrid>
              <a:tr h="532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Hatalı Risk Tanımlaması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Doğru Risk Tanımlaması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66394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Hatalı yetki verilmesi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Görev ve sorumluluk ile bağdaşmayan yetki verilmesi sonucu yetkisiz kişiler tarafından sistemde uygun olmayan/hatalı işlemlerin gerçekleştirilmesi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80371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 yetersizliği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 yetersizliği nedeniyle kurum operasyonlarında aksamaların yaşanması ve vatandaşa sunulan kamu hizmetinin kalitesinin düşmesi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4388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Personelin eğitim ihtiyaçlarının karşılanmaması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Personelin eğitim ihtiyaçlarının karşılanmaması sonucunda gerekli yetkinliklerin geliştirilememesi ve hizmetlerin istenen kalitede sunulamaması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35984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r>
                        <a:rPr lang="nn-NO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Kurum tarafından kullanılan araçlarda ya da makinalarda eksiklik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Kurum tarafından kullanılan araçlarda ya da makinalarda eksiklik olması sebebiyle operasyonlarda aksamaların yaşanması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5203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Sarf malzeme kullanan personelin gerekli tertibi ve özeni göstermeme riski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Sarf malzemesi kullanan personelin gerekli tertibi ve özeni göstermemesi sonucunda sarf malzemelerinin hatalı kullanılması ve yüksek fire oranının oluşması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7908"/>
                  </a:ext>
                </a:extLst>
              </a:tr>
            </a:tbl>
          </a:graphicData>
        </a:graphic>
      </p:graphicFrame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13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2781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BELİRLENMESİ</a:t>
            </a:r>
          </a:p>
        </p:txBody>
      </p:sp>
      <p:pic>
        <p:nvPicPr>
          <p:cNvPr id="6" name="Resim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68" y="1184537"/>
            <a:ext cx="3777768" cy="520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14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7349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65101" y="1115569"/>
          <a:ext cx="10204195" cy="5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nvan 3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b="1" dirty="0"/>
              <a:t>RİSK YÖNETİM SÜREÇLERİ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842052" y="1472916"/>
            <a:ext cx="38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“risk almamak” demek değildir.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-152090" y="4347623"/>
            <a:ext cx="344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riski doğru maliyetle üstlenme sanatıdır.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397" y="1490757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almadan olduğunuzdan başka bir duruma geçemezsiniz.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8592439" y="4209123"/>
            <a:ext cx="343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Kaplumbağaya dikkat et, ancak kafasını çıkarıp risk aldığında ilerleyebiliyor. 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15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0969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DEĞERLENDİRİLMESİ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41497" y="2395728"/>
            <a:ext cx="5419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değerlendirmesi, idarenin hedeflerine ulaşmasını etkileyebilecek faktörlerin </a:t>
            </a:r>
            <a:r>
              <a:rPr lang="tr-T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 edilmesi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riskin </a:t>
            </a:r>
            <a:r>
              <a:rPr lang="tr-T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 ve olasılık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öneminin belirlenmesidir.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858" b="9199"/>
          <a:stretch/>
        </p:blipFill>
        <p:spPr>
          <a:xfrm>
            <a:off x="6536970" y="1911096"/>
            <a:ext cx="4019802" cy="3575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16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343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DEĞERLENDİRİLMESİ</a:t>
            </a: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459315" y="1192318"/>
            <a:ext cx="5378777" cy="115229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77979" indent="-377979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Olasılık, </a:t>
            </a:r>
            <a:r>
              <a:rPr lang="tr-TR" sz="2000" dirty="0">
                <a:latin typeface="Comic Sans MS" panose="030F0702030302020204" pitchFamily="66" charset="0"/>
              </a:rPr>
              <a:t>bir olayın belirli bir zaman diliminde gerçekleşmesi durumunu ifade eder.</a:t>
            </a:r>
          </a:p>
        </p:txBody>
      </p:sp>
      <p:sp>
        <p:nvSpPr>
          <p:cNvPr id="13" name="Çapraz Köşesi Kesik Dikdörtgen 12"/>
          <p:cNvSpPr/>
          <p:nvPr/>
        </p:nvSpPr>
        <p:spPr>
          <a:xfrm>
            <a:off x="6200837" y="1192319"/>
            <a:ext cx="5569132" cy="1152296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77979" indent="-377979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Etki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ise bu olayın meydana gelmesi halinde, idarenin hedef faaliyetleri üzerinde yaratacağı sonucu ifade eder.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9369831"/>
              </p:ext>
            </p:extLst>
          </p:nvPr>
        </p:nvGraphicFramePr>
        <p:xfrm>
          <a:off x="459315" y="2679684"/>
          <a:ext cx="5378777" cy="407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3602973127"/>
              </p:ext>
            </p:extLst>
          </p:nvPr>
        </p:nvGraphicFramePr>
        <p:xfrm>
          <a:off x="6200837" y="2679685"/>
          <a:ext cx="5569132" cy="371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17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2621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DEĞERLENDİRİLMESİ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4800" y="1501592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 ve olasılık matrislerle matematiksel değerlerle ifade edilmeye çalışılır. Etki ve olasılığın çarpımı bize risk puanını verir. Bu matrisler 3x3, 5x5 ve 10x10 şeklinde oluşturulabilir.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80291"/>
              </p:ext>
            </p:extLst>
          </p:nvPr>
        </p:nvGraphicFramePr>
        <p:xfrm>
          <a:off x="438150" y="2599519"/>
          <a:ext cx="3086100" cy="3528000"/>
        </p:xfrm>
        <a:graphic>
          <a:graphicData uri="http://schemas.openxmlformats.org/drawingml/2006/table">
            <a:tbl>
              <a:tblPr/>
              <a:tblGrid>
                <a:gridCol w="999344">
                  <a:extLst>
                    <a:ext uri="{9D8B030D-6E8A-4147-A177-3AD203B41FA5}">
                      <a16:colId xmlns:a16="http://schemas.microsoft.com/office/drawing/2014/main" val="1144849477"/>
                    </a:ext>
                  </a:extLst>
                </a:gridCol>
                <a:gridCol w="2086756">
                  <a:extLst>
                    <a:ext uri="{9D8B030D-6E8A-4147-A177-3AD203B41FA5}">
                      <a16:colId xmlns:a16="http://schemas.microsoft.com/office/drawing/2014/main" val="2128125462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OLASILIK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68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Derece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Açıklama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1656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İhtimal Dışı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29018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Zayıf Olasılık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4279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46509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Yüksek Olasılık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6650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Neredeyse Kesin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138696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18257"/>
              </p:ext>
            </p:extLst>
          </p:nvPr>
        </p:nvGraphicFramePr>
        <p:xfrm>
          <a:off x="3911600" y="2587786"/>
          <a:ext cx="6775450" cy="3539732"/>
        </p:xfrm>
        <a:graphic>
          <a:graphicData uri="http://schemas.openxmlformats.org/drawingml/2006/table">
            <a:tbl>
              <a:tblPr/>
              <a:tblGrid>
                <a:gridCol w="1189235">
                  <a:extLst>
                    <a:ext uri="{9D8B030D-6E8A-4147-A177-3AD203B41FA5}">
                      <a16:colId xmlns:a16="http://schemas.microsoft.com/office/drawing/2014/main" val="3164403755"/>
                    </a:ext>
                  </a:extLst>
                </a:gridCol>
                <a:gridCol w="1414265">
                  <a:extLst>
                    <a:ext uri="{9D8B030D-6E8A-4147-A177-3AD203B41FA5}">
                      <a16:colId xmlns:a16="http://schemas.microsoft.com/office/drawing/2014/main" val="2965022289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2120108957"/>
                    </a:ext>
                  </a:extLst>
                </a:gridCol>
              </a:tblGrid>
              <a:tr h="5056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ETKİ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0141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Derece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Açıklama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32430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Çok Düşük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İhmal edilebilir Etki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53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Karşılaşılabilir zorluklar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213377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Hedeflerde ulaşmakta gecikmeler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60609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Yüksek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Yeniden yapılanma gerekliliği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38418"/>
                  </a:ext>
                </a:extLst>
              </a:tr>
              <a:tr h="5056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Çok Yüksek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Hedeflere ulaşamama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21571"/>
                  </a:ext>
                </a:extLst>
              </a:tr>
            </a:tbl>
          </a:graphicData>
        </a:graphic>
      </p:graphicFrame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18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2585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DEĞERLENDİRİLMESİ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28343" y="3121617"/>
            <a:ext cx="4251604" cy="467591"/>
          </a:xfrm>
          <a:prstGeom prst="rect">
            <a:avLst/>
          </a:prstGeom>
          <a:solidFill>
            <a:srgbClr val="C7C5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28343" y="5414359"/>
            <a:ext cx="5795745" cy="4675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28344" y="4862611"/>
            <a:ext cx="5660690" cy="467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328344" y="4292315"/>
            <a:ext cx="3328824" cy="467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21418" y="3703339"/>
            <a:ext cx="3408486" cy="4675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İçerik Yer Tutucusu 1"/>
          <p:cNvSpPr>
            <a:spLocks noGrp="1"/>
          </p:cNvSpPr>
          <p:nvPr>
            <p:ph idx="1"/>
          </p:nvPr>
        </p:nvSpPr>
        <p:spPr>
          <a:xfrm>
            <a:off x="347245" y="1207352"/>
            <a:ext cx="10207838" cy="48731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Düşük risk seviyesi açık mavi, 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risk seviyesi mavi, 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2-6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risk seviyesi sarı, 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8-12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 seviyesi ise kırmızı ile gösterilir. 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Yüksek risk seviyesi ise mor renk ile gösterilir. </a:t>
            </a:r>
            <a:r>
              <a:rPr lang="tr-TR" sz="19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tr-TR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479474" y="1337103"/>
            <a:ext cx="1461589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50" b="1" dirty="0"/>
              <a:t>Risk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844012" y="1337103"/>
            <a:ext cx="714379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50" dirty="0"/>
              <a:t>=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400695" y="1337103"/>
            <a:ext cx="4258479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50" b="1" dirty="0"/>
              <a:t>Etki X Olasılık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716007" y="5983215"/>
            <a:ext cx="165371" cy="194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8687"/>
              </p:ext>
            </p:extLst>
          </p:nvPr>
        </p:nvGraphicFramePr>
        <p:xfrm>
          <a:off x="6951771" y="2906573"/>
          <a:ext cx="3871355" cy="346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859"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rgbClr val="C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859"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859"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859"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31"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b="1" dirty="0"/>
                    </a:p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1" name="Düz Ok Bağlayıcısı 20"/>
          <p:cNvCxnSpPr/>
          <p:nvPr/>
        </p:nvCxnSpPr>
        <p:spPr>
          <a:xfrm>
            <a:off x="6768707" y="3531683"/>
            <a:ext cx="29985" cy="2342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6676461" y="3211843"/>
            <a:ext cx="197798" cy="17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322380" y="3319171"/>
            <a:ext cx="386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OLASILIK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10331458" y="2625980"/>
            <a:ext cx="197798" cy="17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5</a:t>
            </a:r>
            <a:endParaRPr lang="tr-TR" sz="2000" b="1" dirty="0">
              <a:solidFill>
                <a:schemeClr val="tx1"/>
              </a:solidFill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 flipV="1">
            <a:off x="7536822" y="2713611"/>
            <a:ext cx="2609411" cy="15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>
          <a:xfrm>
            <a:off x="7189078" y="2625980"/>
            <a:ext cx="197798" cy="17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7386876" y="2305544"/>
            <a:ext cx="262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</a:t>
            </a:r>
          </a:p>
        </p:txBody>
      </p:sp>
      <p:sp>
        <p:nvSpPr>
          <p:cNvPr id="29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19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9649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</a:t>
            </a:fld>
            <a:r>
              <a:rPr lang="tr-TR" dirty="0"/>
              <a:t>/36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65035" y="1334813"/>
            <a:ext cx="11865197" cy="52594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Sunumun Amacı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Tanımı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 Süreçleri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Belirlenmesi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Değerlendirilmesi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Risklere Yönelik Alınacak Kararların Belirlenmesi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İzlenmesi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Raporlanması</a:t>
            </a:r>
          </a:p>
          <a:p>
            <a:pPr marL="228600" lvl="1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İçin Kritik Başarı Faktörleri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SUNUM PLANI</a:t>
            </a:r>
          </a:p>
        </p:txBody>
      </p:sp>
    </p:spTree>
    <p:extLst>
      <p:ext uri="{BB962C8B-B14F-4D97-AF65-F5344CB8AC3E}">
        <p14:creationId xmlns:p14="http://schemas.microsoft.com/office/powerpoint/2010/main" val="575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DEĞERLENDİRİLMESİ</a:t>
            </a:r>
          </a:p>
        </p:txBody>
      </p:sp>
      <p:pic>
        <p:nvPicPr>
          <p:cNvPr id="28" name="Resim 2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068" y="1279787"/>
            <a:ext cx="3777768" cy="520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24375" t="24630" r="50312" b="12038"/>
          <a:stretch/>
        </p:blipFill>
        <p:spPr>
          <a:xfrm>
            <a:off x="1276350" y="1279788"/>
            <a:ext cx="3701781" cy="520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20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7755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65101" y="1115569"/>
          <a:ext cx="10204195" cy="5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nvan 3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b="1" dirty="0"/>
              <a:t>RİSK YÖNETİM SÜREÇLERİ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842052" y="1472916"/>
            <a:ext cx="38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“risk almamak” demek değildir.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-152090" y="4347623"/>
            <a:ext cx="344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riski doğru maliyetle üstlenme sanatıdır.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397" y="1490757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almadan olduğunuzdan başka bir duruma geçemezsiniz.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8592439" y="4209123"/>
            <a:ext cx="343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Kaplumbağaya dikkat et, ancak kafasını çıkarıp risk aldığında ilerleyebiliyor. 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21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028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61" y="2072659"/>
            <a:ext cx="3184427" cy="4785341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sp>
        <p:nvSpPr>
          <p:cNvPr id="10" name="Bulut Belirtme Çizgisi 9"/>
          <p:cNvSpPr/>
          <p:nvPr/>
        </p:nvSpPr>
        <p:spPr>
          <a:xfrm>
            <a:off x="166607" y="1138895"/>
            <a:ext cx="4426161" cy="2936237"/>
          </a:xfrm>
          <a:prstGeom prst="cloudCallout">
            <a:avLst>
              <a:gd name="adj1" fmla="val 72403"/>
              <a:gd name="adj2" fmla="val 1560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 kabul edersem ne olur?</a:t>
            </a:r>
          </a:p>
        </p:txBody>
      </p:sp>
      <p:sp>
        <p:nvSpPr>
          <p:cNvPr id="19" name="Bulut Belirtme Çizgisi 18"/>
          <p:cNvSpPr/>
          <p:nvPr/>
        </p:nvSpPr>
        <p:spPr>
          <a:xfrm>
            <a:off x="7203151" y="1138895"/>
            <a:ext cx="4426161" cy="2936237"/>
          </a:xfrm>
          <a:prstGeom prst="cloudCallout">
            <a:avLst>
              <a:gd name="adj1" fmla="val -66912"/>
              <a:gd name="adj2" fmla="val 211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 risklerin kontrol edilmesi gerekir?</a:t>
            </a:r>
          </a:p>
        </p:txBody>
      </p:sp>
      <p:sp>
        <p:nvSpPr>
          <p:cNvPr id="20" name="Bulut Belirtme Çizgisi 19"/>
          <p:cNvSpPr/>
          <p:nvPr/>
        </p:nvSpPr>
        <p:spPr>
          <a:xfrm>
            <a:off x="6345158" y="3901125"/>
            <a:ext cx="5846842" cy="2675887"/>
          </a:xfrm>
          <a:prstGeom prst="cloudCallout">
            <a:avLst>
              <a:gd name="adj1" fmla="val -47397"/>
              <a:gd name="adj2" fmla="val -7282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Riskten kaçınmak adına faaliyeti başka bir döneme ertelemek veya alternatif bir faaliyetle ikame etmenin hedeflerim üzerinde etkisi nedir?</a:t>
            </a:r>
          </a:p>
        </p:txBody>
      </p:sp>
      <p:sp>
        <p:nvSpPr>
          <p:cNvPr id="21" name="Bulut Belirtme Çizgisi 20"/>
          <p:cNvSpPr/>
          <p:nvPr/>
        </p:nvSpPr>
        <p:spPr>
          <a:xfrm>
            <a:off x="166607" y="2530329"/>
            <a:ext cx="4426161" cy="2936237"/>
          </a:xfrm>
          <a:prstGeom prst="cloudCallout">
            <a:avLst>
              <a:gd name="adj1" fmla="val 72569"/>
              <a:gd name="adj2" fmla="val -3115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 maliyet-etkinlik analizi çerçevesinde  daha iyi yapabilecek bir kuruluş var mı?</a:t>
            </a:r>
          </a:p>
        </p:txBody>
      </p:sp>
      <p:sp>
        <p:nvSpPr>
          <p:cNvPr id="22" name="Bulut Belirtme Çizgisi 21"/>
          <p:cNvSpPr/>
          <p:nvPr/>
        </p:nvSpPr>
        <p:spPr>
          <a:xfrm>
            <a:off x="199005" y="3822422"/>
            <a:ext cx="4426161" cy="2936237"/>
          </a:xfrm>
          <a:prstGeom prst="cloudCallout">
            <a:avLst>
              <a:gd name="adj1" fmla="val 71807"/>
              <a:gd name="adj2" fmla="val -7502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Fırsatın büyüklüğü riski almaya değer mi?</a:t>
            </a:r>
          </a:p>
        </p:txBody>
      </p:sp>
      <p:sp>
        <p:nvSpPr>
          <p:cNvPr id="12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22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78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6225" y="2499728"/>
            <a:ext cx="4962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Risklere yönelik alınacak kararların belirlenmesi, kurumun amaç ve hedeflerine ulaşmasını etkileyebilecek eylemlere karar verilmesidir.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848027382"/>
              </p:ext>
            </p:extLst>
          </p:nvPr>
        </p:nvGraphicFramePr>
        <p:xfrm>
          <a:off x="4806949" y="1148193"/>
          <a:ext cx="6702426" cy="561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23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0378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517062259"/>
              </p:ext>
            </p:extLst>
          </p:nvPr>
        </p:nvGraphicFramePr>
        <p:xfrm>
          <a:off x="386080" y="1340909"/>
          <a:ext cx="11501120" cy="518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24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5937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98909388"/>
              </p:ext>
            </p:extLst>
          </p:nvPr>
        </p:nvGraphicFramePr>
        <p:xfrm>
          <a:off x="401320" y="1401868"/>
          <a:ext cx="11440160" cy="516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25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403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pic>
        <p:nvPicPr>
          <p:cNvPr id="3" name="Resi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1112837"/>
            <a:ext cx="4168848" cy="564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26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8272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RİSKLERE YÖNELİK ALINACAK KARARLARIN BELİRLENMESİ</a:t>
            </a:r>
          </a:p>
        </p:txBody>
      </p:sp>
      <p:pic>
        <p:nvPicPr>
          <p:cNvPr id="3" name="Resi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183039"/>
            <a:ext cx="4143375" cy="562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27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8762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65101" y="1115569"/>
          <a:ext cx="10204195" cy="5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nvan 3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b="1" dirty="0"/>
              <a:t>RİSK YÖNETİM SÜREÇLERİ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842052" y="1472916"/>
            <a:ext cx="38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“risk almamak” demek değildir.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-152090" y="4347623"/>
            <a:ext cx="344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riski doğru maliyetle üstlenme sanatıdır.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397" y="1490757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almadan olduğunuzdan başka bir duruma geçemezsiniz.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8592439" y="4209123"/>
            <a:ext cx="343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Kaplumbağaya dikkat et, ancak kafasını çıkarıp risk aldığında ilerleyebiliyor. 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28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842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İZLENMESİ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24290" y="1869602"/>
            <a:ext cx="4999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 tespit edilip değerlendirildikten sonra belirli aralıkla gözden geçirilmesi gerekir.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yılda en az bir kez risklerin hâlâ var olup olmadığı, riskin öneminin değişip değişmediği, yeni kontroller geliştirilip geliştirilmediği gibi hususlar değerlendirilmelidir.</a:t>
            </a:r>
          </a:p>
        </p:txBody>
      </p:sp>
      <p:pic>
        <p:nvPicPr>
          <p:cNvPr id="6" name="Picture 2" descr="ris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38117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29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6129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SUNUMUN AMACI</a:t>
            </a:r>
          </a:p>
        </p:txBody>
      </p:sp>
      <p:graphicFrame>
        <p:nvGraphicFramePr>
          <p:cNvPr id="46" name="Diyagram 45"/>
          <p:cNvGraphicFramePr/>
          <p:nvPr>
            <p:extLst>
              <p:ext uri="{D42A27DB-BD31-4B8C-83A1-F6EECF244321}">
                <p14:modId xmlns:p14="http://schemas.microsoft.com/office/powerpoint/2010/main" val="559331087"/>
              </p:ext>
            </p:extLst>
          </p:nvPr>
        </p:nvGraphicFramePr>
        <p:xfrm>
          <a:off x="3974123" y="1318846"/>
          <a:ext cx="7643202" cy="49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Oval 46"/>
          <p:cNvSpPr/>
          <p:nvPr/>
        </p:nvSpPr>
        <p:spPr>
          <a:xfrm>
            <a:off x="5539153" y="768480"/>
            <a:ext cx="3147645" cy="16581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278125" y="2502214"/>
            <a:ext cx="3873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“Risk Değerlendirme Standartları”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“Kontrol Faaliyetleri Standartları”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iki bileşen kamu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idarelerinin kurumlarında Risk Yönetimini oluşturması gerekliliğini ortaya koymaktadır.</a:t>
            </a: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8939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İZLENMESİ </a:t>
            </a:r>
          </a:p>
        </p:txBody>
      </p:sp>
      <p:pic>
        <p:nvPicPr>
          <p:cNvPr id="5" name="Resim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1214438"/>
            <a:ext cx="3986213" cy="546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30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885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İZLENMESİ </a:t>
            </a:r>
          </a:p>
        </p:txBody>
      </p:sp>
      <p:pic>
        <p:nvPicPr>
          <p:cNvPr id="5" name="Resim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9292"/>
            <a:ext cx="8153400" cy="527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31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897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65101" y="1115569"/>
          <a:ext cx="10204195" cy="5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nvan 3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b="1" dirty="0"/>
              <a:t>RİSK YÖNETİM SÜREÇLERİ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842052" y="1472916"/>
            <a:ext cx="38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“risk almamak” demek değildir.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-152090" y="4347623"/>
            <a:ext cx="344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riski doğru maliyetle üstlenme sanatıdır.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397" y="1490757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almadan olduğunuzdan başka bir duruma geçemezsiniz.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8592439" y="4209123"/>
            <a:ext cx="343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Kaplumbağaya dikkat et, ancak kafasını çıkarıp risk aldığında ilerleyebiliyor. 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32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1650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RAPORLANMASI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14924" y="1409174"/>
            <a:ext cx="6915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Raporlama; risk yönetiminin tüm süreçleri boyunca etkin bir şekilde işletilmesi gereken hayati bir unsurdur.</a:t>
            </a:r>
          </a:p>
          <a:p>
            <a:pPr>
              <a:lnSpc>
                <a:spcPct val="150000"/>
              </a:lnSpc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Raporların, mümkün olduğunca kısa ve öz bilgilerden oluşması, değerlendirmelere ilişkin kanıtları göstermesi, gerektiği zamanda ve gerekli kişilere sunulması özel önem taşımaktadır.</a:t>
            </a:r>
          </a:p>
        </p:txBody>
      </p:sp>
      <p:pic>
        <p:nvPicPr>
          <p:cNvPr id="6" name="Picture 2" descr="raporla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070554"/>
            <a:ext cx="4779961" cy="3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33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337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9759"/>
          <a:stretch/>
        </p:blipFill>
        <p:spPr>
          <a:xfrm>
            <a:off x="1182687" y="1555750"/>
            <a:ext cx="3636733" cy="5021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RİSKLERİN RAPORLANMASI</a:t>
            </a:r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 rotWithShape="1">
          <a:blip r:embed="rId3"/>
          <a:srcRect l="51820" b="69523"/>
          <a:stretch/>
        </p:blipFill>
        <p:spPr>
          <a:xfrm>
            <a:off x="5029200" y="2108200"/>
            <a:ext cx="6569828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34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7383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 YÖNETİMİ İÇİN KRİTİK BAŞARI FAKTÖRLERİ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13800" y="1316137"/>
            <a:ext cx="115162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 sürecinin üst yönetim tarafından sahiplenilmesi, vizyon ve misyon doğrultusunda bir risk stratejisinin oluşturularak uygulamanın teşvik edilmesi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süreçlerinin sade, esnek ve uygulanabilir olması ve diğer temel süreçlerle (stratejik planlama, performans yönetimi, insan kaynakları yönetimi vb.) bütünleşik olarak planlanması ve yürütülmesi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süreçlerinin sistematik bir şekilde izlenmesi, raporlanması ve değerlendirilmesi</a:t>
            </a:r>
          </a:p>
        </p:txBody>
      </p:sp>
      <p:sp>
        <p:nvSpPr>
          <p:cNvPr id="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35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664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4"/>
          <p:cNvSpPr txBox="1"/>
          <p:nvPr/>
        </p:nvSpPr>
        <p:spPr>
          <a:xfrm>
            <a:off x="2576353" y="2663889"/>
            <a:ext cx="609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400" b="1" dirty="0"/>
              <a:t>TEŞEKKÜR EDERİZ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>
          <a:xfrm>
            <a:off x="7977850" y="4739610"/>
            <a:ext cx="2354611" cy="2019965"/>
          </a:xfrm>
          <a:prstGeom prst="rect">
            <a:avLst/>
          </a:prstGeom>
        </p:spPr>
      </p:pic>
      <p:cxnSp>
        <p:nvCxnSpPr>
          <p:cNvPr id="14" name="Düz Bağlayıcı 13"/>
          <p:cNvCxnSpPr/>
          <p:nvPr/>
        </p:nvCxnSpPr>
        <p:spPr>
          <a:xfrm>
            <a:off x="2843147" y="5020466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7"/>
          <p:cNvSpPr txBox="1"/>
          <p:nvPr/>
        </p:nvSpPr>
        <p:spPr>
          <a:xfrm>
            <a:off x="2834120" y="5243538"/>
            <a:ext cx="521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Başkanlığı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Dairesi Başkanlığı</a:t>
            </a: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 Mah. Dumlupınar Bulvarı 6001. Cad. No:9 Çankaya/ Ankara 06800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İletişim: 0 (312) 573 71 18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strj.ickontrol@saglik.gov.tr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3" y="4877840"/>
            <a:ext cx="1980477" cy="1980160"/>
          </a:xfrm>
          <a:prstGeom prst="rect">
            <a:avLst/>
          </a:prstGeom>
        </p:spPr>
      </p:pic>
      <p:cxnSp>
        <p:nvCxnSpPr>
          <p:cNvPr id="17" name="Düz Bağlayıcı 16"/>
          <p:cNvCxnSpPr/>
          <p:nvPr/>
        </p:nvCxnSpPr>
        <p:spPr>
          <a:xfrm>
            <a:off x="2774503" y="5009691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8125898" y="5018541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8058379" y="5020466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SUNUMUN AMACI</a:t>
            </a:r>
          </a:p>
        </p:txBody>
      </p:sp>
      <p:sp>
        <p:nvSpPr>
          <p:cNvPr id="5" name="İçerik Yer Tutucusu 4"/>
          <p:cNvSpPr txBox="1">
            <a:spLocks noGrp="1"/>
          </p:cNvSpPr>
          <p:nvPr>
            <p:ph idx="1"/>
          </p:nvPr>
        </p:nvSpPr>
        <p:spPr>
          <a:xfrm>
            <a:off x="715358" y="1237711"/>
            <a:ext cx="1029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değerlendirme, idarenin hedeflerinin gerçekleşmesini engelleyecek risklerin tanımlanması, analiz edilmesi ve gerekli önlemlerin belirlenmesi sürecidir. 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112600" y="3525979"/>
            <a:ext cx="2612888" cy="934082"/>
            <a:chOff x="1796973" y="3369"/>
            <a:chExt cx="1156929" cy="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Yuvarlatılmış Dikdörtgen 14"/>
            <p:cNvSpPr/>
            <p:nvPr/>
          </p:nvSpPr>
          <p:spPr>
            <a:xfrm>
              <a:off x="1796973" y="3369"/>
              <a:ext cx="1156929" cy="578464"/>
            </a:xfrm>
            <a:prstGeom prst="roundRect">
              <a:avLst>
                <a:gd name="adj" fmla="val 10000"/>
              </a:avLst>
            </a:prstGeom>
            <a:solidFill>
              <a:srgbClr val="8C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5330780"/>
                <a:satOff val="3030"/>
                <a:lumOff val="-2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Yuvarlatılmış Dikdörtgen 4"/>
            <p:cNvSpPr txBox="1"/>
            <p:nvPr/>
          </p:nvSpPr>
          <p:spPr>
            <a:xfrm>
              <a:off x="1813916" y="20312"/>
              <a:ext cx="1123043" cy="544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RİSK DEĞERLENDİRME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3299808" y="2793117"/>
            <a:ext cx="2564382" cy="1084359"/>
            <a:chOff x="2028359" y="726451"/>
            <a:chExt cx="925543" cy="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Yuvarlatılmış Dikdörtgen 12"/>
            <p:cNvSpPr/>
            <p:nvPr/>
          </p:nvSpPr>
          <p:spPr>
            <a:xfrm>
              <a:off x="2028359" y="726451"/>
              <a:ext cx="925543" cy="578464"/>
            </a:xfrm>
            <a:prstGeom prst="roundRect">
              <a:avLst>
                <a:gd name="adj" fmla="val 10000"/>
              </a:avLst>
            </a:prstGeom>
            <a:solidFill>
              <a:srgbClr val="FFAFAF">
                <a:alpha val="89804"/>
              </a:srgbClr>
            </a:solidFill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5017205"/>
                <a:satOff val="2852"/>
                <a:lumOff val="-2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Yuvarlatılmış Dikdörtgen 6"/>
            <p:cNvSpPr txBox="1"/>
            <p:nvPr/>
          </p:nvSpPr>
          <p:spPr>
            <a:xfrm>
              <a:off x="2045302" y="743394"/>
              <a:ext cx="891657" cy="544578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Planlama ve Programlama</a:t>
              </a: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295897" y="4056489"/>
            <a:ext cx="2564382" cy="1131864"/>
            <a:chOff x="2028359" y="1449532"/>
            <a:chExt cx="925543" cy="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Yuvarlatılmış Dikdörtgen 10"/>
            <p:cNvSpPr/>
            <p:nvPr/>
          </p:nvSpPr>
          <p:spPr>
            <a:xfrm>
              <a:off x="2028359" y="1449532"/>
              <a:ext cx="925543" cy="578464"/>
            </a:xfrm>
            <a:prstGeom prst="roundRect">
              <a:avLst>
                <a:gd name="adj" fmla="val 10000"/>
              </a:avLst>
            </a:prstGeom>
            <a:solidFill>
              <a:srgbClr val="FFAFAF">
                <a:alpha val="89804"/>
              </a:srgbClr>
            </a:solidFill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6271507"/>
                <a:satOff val="3564"/>
                <a:lumOff val="-294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Yuvarlatılmış Dikdörtgen 8"/>
            <p:cNvSpPr txBox="1"/>
            <p:nvPr/>
          </p:nvSpPr>
          <p:spPr>
            <a:xfrm>
              <a:off x="2045302" y="1466475"/>
              <a:ext cx="891657" cy="544578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Risklerin Belirlenmesi ve Değerlendirilmesi</a:t>
              </a:r>
            </a:p>
          </p:txBody>
        </p:sp>
      </p:grpSp>
      <p:sp>
        <p:nvSpPr>
          <p:cNvPr id="3" name="Yuvarlatılmış Dikdörtgen 2"/>
          <p:cNvSpPr/>
          <p:nvPr/>
        </p:nvSpPr>
        <p:spPr>
          <a:xfrm>
            <a:off x="7165234" y="2519314"/>
            <a:ext cx="4864840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İdareler, her yıl sistemli bir şekilde amaç ve hedeflerine yönelik riskleri belirlemelidir. 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7165233" y="4488688"/>
            <a:ext cx="4864841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Risklere karşı alınacak önlemler belirlenerek eylem planları oluşturulmalıdır. 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7167820" y="3506563"/>
            <a:ext cx="4862254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gerçekleşme olasılığı ve muhtemel etkileri yılda en az bir kez analiz edilmelidir. </a:t>
            </a:r>
          </a:p>
        </p:txBody>
      </p:sp>
      <p:cxnSp>
        <p:nvCxnSpPr>
          <p:cNvPr id="17" name="Dirsek Bağlayıcısı 16"/>
          <p:cNvCxnSpPr>
            <a:stCxn id="15" idx="3"/>
            <a:endCxn id="13" idx="1"/>
          </p:cNvCxnSpPr>
          <p:nvPr/>
        </p:nvCxnSpPr>
        <p:spPr>
          <a:xfrm flipV="1">
            <a:off x="2725488" y="3335297"/>
            <a:ext cx="574320" cy="65772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irsek Bağlayıcısı 20"/>
          <p:cNvCxnSpPr>
            <a:stCxn id="15" idx="3"/>
            <a:endCxn id="11" idx="1"/>
          </p:cNvCxnSpPr>
          <p:nvPr/>
        </p:nvCxnSpPr>
        <p:spPr>
          <a:xfrm>
            <a:off x="2725488" y="3993020"/>
            <a:ext cx="570409" cy="62940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ağ Ayraç 22"/>
          <p:cNvSpPr/>
          <p:nvPr/>
        </p:nvSpPr>
        <p:spPr>
          <a:xfrm>
            <a:off x="5909921" y="2633835"/>
            <a:ext cx="438539" cy="26695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5" name="Düz Ok Bağlayıcısı 24"/>
          <p:cNvCxnSpPr>
            <a:stCxn id="23" idx="1"/>
            <a:endCxn id="3" idx="1"/>
          </p:cNvCxnSpPr>
          <p:nvPr/>
        </p:nvCxnSpPr>
        <p:spPr>
          <a:xfrm flipV="1">
            <a:off x="6348460" y="2967370"/>
            <a:ext cx="816774" cy="1001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23" idx="1"/>
            <a:endCxn id="19" idx="1"/>
          </p:cNvCxnSpPr>
          <p:nvPr/>
        </p:nvCxnSpPr>
        <p:spPr>
          <a:xfrm flipV="1">
            <a:off x="6348460" y="3954619"/>
            <a:ext cx="819360" cy="14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>
            <a:stCxn id="23" idx="1"/>
            <a:endCxn id="18" idx="1"/>
          </p:cNvCxnSpPr>
          <p:nvPr/>
        </p:nvCxnSpPr>
        <p:spPr>
          <a:xfrm>
            <a:off x="6348460" y="3968630"/>
            <a:ext cx="816773" cy="9681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4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0874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SUNUMUN AMACI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28601" y="2010743"/>
            <a:ext cx="4494276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İdareler, her yıl sistemli bir şekilde amaç ve hedeflerine yönelik riskleri belirlemelidir. 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228601" y="5694015"/>
            <a:ext cx="4494276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Risklere karşı alınacak önlemler belirlenerek eylem planları oluşturulmalıdır. 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228601" y="4320890"/>
            <a:ext cx="4494276" cy="896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gerçekleşme olasılığı ve muhtemel etkileri yılda en az bir kez analiz edilmelidir. 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5248656" y="1803774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E.6.1.2 Hazırlanan eğitim planı doğrultusunda Merkez Birimler ve İl Sağlık Müdürlüklerine risk metodolojisi eğitimlerinin yapılması 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(uzaktan/</a:t>
            </a:r>
            <a:r>
              <a:rPr lang="tr-T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yüzyüze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/yerinde)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5248656" y="2468993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E.6.1.3 Risk metodolojisi doğrultusunda birimlerin alt süreçlerine ilişkin risklerin belirlemesi ve ölçümlenmesi</a:t>
            </a:r>
          </a:p>
        </p:txBody>
      </p:sp>
      <p:sp>
        <p:nvSpPr>
          <p:cNvPr id="34" name="Yuvarlatılmış Dikdörtgen 33"/>
          <p:cNvSpPr/>
          <p:nvPr/>
        </p:nvSpPr>
        <p:spPr>
          <a:xfrm>
            <a:off x="5248656" y="3134677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E.6.1.4 Birimlerin alt süreç risklerine ilişkin Kontrol Faaliyetleri Formunun oluşturulması</a:t>
            </a:r>
          </a:p>
        </p:txBody>
      </p:sp>
      <p:sp>
        <p:nvSpPr>
          <p:cNvPr id="35" name="Yuvarlatılmış Dikdörtgen 34"/>
          <p:cNvSpPr/>
          <p:nvPr/>
        </p:nvSpPr>
        <p:spPr>
          <a:xfrm>
            <a:off x="5248657" y="3805404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E.6.2.1 Birimlerce belirlenen risklerin Daire Başkanlığı/Başkanlık bazında risk envanterinin oluşturulması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5248656" y="4461767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E.6.2.2 Başkanlıklarca oluşturulan risk envanterleri doğrultusunda Genel Müdürlük/İl Sağlık Müdürlüğü bazında risk haritasının hazırlanması</a:t>
            </a:r>
          </a:p>
        </p:txBody>
      </p:sp>
      <p:sp>
        <p:nvSpPr>
          <p:cNvPr id="37" name="Yuvarlatılmış Dikdörtgen 36"/>
          <p:cNvSpPr/>
          <p:nvPr/>
        </p:nvSpPr>
        <p:spPr>
          <a:xfrm>
            <a:off x="5248656" y="5145057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E.6.2.3 Tespit edilen risklerin Genel Müdürlük/İl Sağlık Müdürlüğü bazında değerlendirilerek risk değerlendirme raporunun oluşturulması</a:t>
            </a:r>
          </a:p>
        </p:txBody>
      </p:sp>
      <p:sp>
        <p:nvSpPr>
          <p:cNvPr id="38" name="Yuvarlatılmış Dikdörtgen 37"/>
          <p:cNvSpPr/>
          <p:nvPr/>
        </p:nvSpPr>
        <p:spPr>
          <a:xfrm>
            <a:off x="5248656" y="5832728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E.6.3.1 Kontrol faaliyetleri yetersiz olan risklere karşı eylem planlarının oluşturulması</a:t>
            </a:r>
          </a:p>
        </p:txBody>
      </p:sp>
      <p:sp>
        <p:nvSpPr>
          <p:cNvPr id="41" name="Yuvarlatılmış Dikdörtgen 40"/>
          <p:cNvSpPr/>
          <p:nvPr/>
        </p:nvSpPr>
        <p:spPr>
          <a:xfrm>
            <a:off x="5248656" y="1143929"/>
            <a:ext cx="6741742" cy="612000"/>
          </a:xfrm>
          <a:prstGeom prst="roundRect">
            <a:avLst/>
          </a:prstGeom>
          <a:solidFill>
            <a:srgbClr val="FCEAE4"/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E.6.1.1 Risk metodolojisi konusunda Merkez Birimler ve İl Sağlık Müdürlüklerine eğitim planlanması</a:t>
            </a:r>
          </a:p>
        </p:txBody>
      </p:sp>
      <p:cxnSp>
        <p:nvCxnSpPr>
          <p:cNvPr id="43" name="Dirsek Bağlayıcısı 42"/>
          <p:cNvCxnSpPr>
            <a:stCxn id="3" idx="3"/>
            <a:endCxn id="41" idx="1"/>
          </p:cNvCxnSpPr>
          <p:nvPr/>
        </p:nvCxnSpPr>
        <p:spPr>
          <a:xfrm flipV="1">
            <a:off x="4722877" y="1449929"/>
            <a:ext cx="525779" cy="100887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irsek Bağlayıcısı 45"/>
          <p:cNvCxnSpPr>
            <a:stCxn id="3" idx="3"/>
            <a:endCxn id="32" idx="1"/>
          </p:cNvCxnSpPr>
          <p:nvPr/>
        </p:nvCxnSpPr>
        <p:spPr>
          <a:xfrm flipV="1">
            <a:off x="4722877" y="2109774"/>
            <a:ext cx="525779" cy="34902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irsek Bağlayıcısı 49"/>
          <p:cNvCxnSpPr>
            <a:stCxn id="3" idx="3"/>
            <a:endCxn id="33" idx="1"/>
          </p:cNvCxnSpPr>
          <p:nvPr/>
        </p:nvCxnSpPr>
        <p:spPr>
          <a:xfrm>
            <a:off x="4722877" y="2458799"/>
            <a:ext cx="525779" cy="31619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irsek Bağlayıcısı 53"/>
          <p:cNvCxnSpPr>
            <a:stCxn id="3" idx="3"/>
            <a:endCxn id="34" idx="1"/>
          </p:cNvCxnSpPr>
          <p:nvPr/>
        </p:nvCxnSpPr>
        <p:spPr>
          <a:xfrm>
            <a:off x="4722877" y="2458799"/>
            <a:ext cx="525779" cy="98187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Dirsek Bağlayıcısı 60"/>
          <p:cNvCxnSpPr>
            <a:stCxn id="19" idx="3"/>
            <a:endCxn id="35" idx="1"/>
          </p:cNvCxnSpPr>
          <p:nvPr/>
        </p:nvCxnSpPr>
        <p:spPr>
          <a:xfrm flipV="1">
            <a:off x="4722877" y="4111404"/>
            <a:ext cx="525780" cy="65754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irsek Bağlayıcısı 71"/>
          <p:cNvCxnSpPr>
            <a:stCxn id="19" idx="3"/>
            <a:endCxn id="36" idx="1"/>
          </p:cNvCxnSpPr>
          <p:nvPr/>
        </p:nvCxnSpPr>
        <p:spPr>
          <a:xfrm flipV="1">
            <a:off x="4722877" y="4767767"/>
            <a:ext cx="525779" cy="117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irsek Bağlayıcısı 73"/>
          <p:cNvCxnSpPr>
            <a:stCxn id="19" idx="3"/>
            <a:endCxn id="37" idx="1"/>
          </p:cNvCxnSpPr>
          <p:nvPr/>
        </p:nvCxnSpPr>
        <p:spPr>
          <a:xfrm>
            <a:off x="4722877" y="4768946"/>
            <a:ext cx="525779" cy="68211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Düz Ok Bağlayıcısı 78"/>
          <p:cNvCxnSpPr>
            <a:stCxn id="18" idx="3"/>
            <a:endCxn id="38" idx="1"/>
          </p:cNvCxnSpPr>
          <p:nvPr/>
        </p:nvCxnSpPr>
        <p:spPr>
          <a:xfrm flipV="1">
            <a:off x="4722877" y="6138728"/>
            <a:ext cx="525779" cy="3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5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521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 TANIMI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99090" y="1963856"/>
            <a:ext cx="50744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199390">
              <a:lnSpc>
                <a:spcPct val="150000"/>
              </a:lnSpc>
            </a:pPr>
            <a:r>
              <a:rPr lang="tr-TR" sz="2000" b="1" dirty="0">
                <a:solidFill>
                  <a:srgbClr val="BF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 kurumun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Stratejik, 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  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9263" marR="199390">
              <a:lnSpc>
                <a:spcPct val="150000"/>
              </a:lnSpc>
            </a:pP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hedeflerini  gerçekleştirmesini  engelleyecek, her türlü olayın gerçekleşme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olasılığı</a:t>
            </a:r>
            <a:r>
              <a:rPr lang="tr-TR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6</a:t>
            </a:fld>
            <a:r>
              <a:rPr lang="tr-TR" dirty="0"/>
              <a:t>/36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41" y="1850587"/>
            <a:ext cx="4192862" cy="41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isk Yöneti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7" y="3272791"/>
            <a:ext cx="4095496" cy="3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 TANIMI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93394" y="1404356"/>
            <a:ext cx="11310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türde ve büyüklükte kurum; kendi hedeflerini gerçekleştirip gerçekleştirmeyeceklerini  veya ne zaman gerçekleştireceklerini belirsiz  kılan iç/dış faktörler ve etkilerle karşılaşır.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422577" y="2384295"/>
            <a:ext cx="692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tabLst>
                <a:tab pos="2413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kuruluşun hedefleri üzerindeki bu belirsizlik etkisi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risk”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Gülen Yüz 7"/>
          <p:cNvSpPr/>
          <p:nvPr/>
        </p:nvSpPr>
        <p:spPr>
          <a:xfrm>
            <a:off x="543116" y="3591518"/>
            <a:ext cx="2954215" cy="2849330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 yönde etkilediğinde risk </a:t>
            </a: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FIRSAT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Gülen Yüz 8"/>
          <p:cNvSpPr/>
          <p:nvPr/>
        </p:nvSpPr>
        <p:spPr>
          <a:xfrm>
            <a:off x="8247546" y="3591517"/>
            <a:ext cx="3118135" cy="2849331"/>
          </a:xfrm>
          <a:prstGeom prst="smileyFace">
            <a:avLst>
              <a:gd name="adj" fmla="val -465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Olumsuz yönde etkilediğinde </a:t>
            </a: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TEHDİT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7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8603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 stratejik amaç ve hedeflerini gerçekleştirmesini etkileyebilecek olay veya durumların bütünsel bakış açısı ile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Ölçülmesi,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Önceliklendirilmesi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sayesinde söz konusu olay veya durumların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gerçekleşme ihtimalinin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gerçekleştiğinde ortaya çıkaracağı zararın azaltılması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ortaya çıkabilecek fırsatların etkin değerlendirilmesi için gerekli ve yeterli eylemlerin zamanında gerçekleştirilmesi sağlanması amacıyla uygulanan kapsamlı ve sistematik bir yaklaşımdır.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RİSK YÖNETİMİ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36" y="2029559"/>
            <a:ext cx="2207641" cy="2069859"/>
          </a:xfrm>
          <a:prstGeom prst="rect">
            <a:avLst/>
          </a:prstGeom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8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1594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76570"/>
              </p:ext>
            </p:extLst>
          </p:nvPr>
        </p:nvGraphicFramePr>
        <p:xfrm>
          <a:off x="165101" y="1115569"/>
          <a:ext cx="10204195" cy="5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nvan 3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b="1" dirty="0"/>
              <a:t>RİSK YÖNETİM SÜREÇLERİ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842052" y="1472916"/>
            <a:ext cx="38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 “risk almamak” demek değildir.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-152090" y="4347623"/>
            <a:ext cx="344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riski doğru maliyetle üstlenme sanatıdır.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7397" y="1490757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almadan olduğunuzdan başka bir duruma geçemezsiniz.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8592439" y="4209123"/>
            <a:ext cx="343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Kaplumbağaya dikkat et, ancak kafasını çıkarıp risk aldığında ilerleyebiliyor. </a:t>
            </a:r>
          </a:p>
        </p:txBody>
      </p:sp>
      <p:sp>
        <p:nvSpPr>
          <p:cNvPr id="10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9</a:t>
            </a:fld>
            <a:r>
              <a:rPr lang="tr-TR" dirty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89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eması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Özel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ehirHastaneleriSunu_R2.potx" id="{727406B5-28E1-4100-9254-1BBA9DF4DB10}" vid="{074677B7-0B57-43F9-8265-2AF153C759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21373</TotalTime>
  <Words>1685</Words>
  <Application>Microsoft Office PowerPoint</Application>
  <PresentationFormat>Geniş ekran</PresentationFormat>
  <Paragraphs>376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Calibri</vt:lpstr>
      <vt:lpstr>Comic Sans MS</vt:lpstr>
      <vt:lpstr>Segoe UI</vt:lpstr>
      <vt:lpstr>Times New Roman</vt:lpstr>
      <vt:lpstr>Wingdings</vt:lpstr>
      <vt:lpstr>1_Office Teması</vt:lpstr>
      <vt:lpstr>PowerPoint Sunusu</vt:lpstr>
      <vt:lpstr>SUNUM PLANI</vt:lpstr>
      <vt:lpstr>SUNUMUN AMACI</vt:lpstr>
      <vt:lpstr>SUNUMUN AMACI</vt:lpstr>
      <vt:lpstr>SUNUMUN AMACI</vt:lpstr>
      <vt:lpstr>RİSK TANIMI</vt:lpstr>
      <vt:lpstr>RİSK TANIMI</vt:lpstr>
      <vt:lpstr>RİSK YÖNETİMİ</vt:lpstr>
      <vt:lpstr>RİSK YÖNETİM SÜREÇLERİ</vt:lpstr>
      <vt:lpstr>RİSKLERİN BELİRLENMESİ</vt:lpstr>
      <vt:lpstr>RİSKLERİN BELİRLENMESİ</vt:lpstr>
      <vt:lpstr>RİSKLERİN BELİRLENMESİ</vt:lpstr>
      <vt:lpstr>RİSKLERİN BELİRLENMESİ</vt:lpstr>
      <vt:lpstr>RİSKLERİN BELİRLENMESİ</vt:lpstr>
      <vt:lpstr>RİSK YÖNETİM SÜREÇLERİ</vt:lpstr>
      <vt:lpstr>RİSKLERİN DEĞERLENDİRİLMESİ</vt:lpstr>
      <vt:lpstr>RİSKLERİN DEĞERLENDİRİLMESİ</vt:lpstr>
      <vt:lpstr>RİSKLERİN DEĞERLENDİRİLMESİ</vt:lpstr>
      <vt:lpstr>RİSKLERİN DEĞERLENDİRİLMESİ</vt:lpstr>
      <vt:lpstr>RİSKLERİN DEĞERLENDİRİLMESİ</vt:lpstr>
      <vt:lpstr>RİSK YÖNETİM SÜREÇLERİ</vt:lpstr>
      <vt:lpstr>RİSKLERE YÖNELİK ALINACAK KARARLARIN BELİRLENMESİ</vt:lpstr>
      <vt:lpstr>RİSKLERE YÖNELİK ALINACAK KARARLARIN BELİRLENMESİ</vt:lpstr>
      <vt:lpstr>RİSKLERE YÖNELİK ALINACAK KARARLARIN BELİRLENMESİ</vt:lpstr>
      <vt:lpstr>RİSKLERE YÖNELİK ALINACAK KARARLARIN BELİRLENMESİ</vt:lpstr>
      <vt:lpstr>RİSKLERE YÖNELİK ALINACAK KARARLARIN BELİRLENMESİ</vt:lpstr>
      <vt:lpstr>RİSKLERE YÖNELİK ALINACAK KARARLARIN BELİRLENMESİ</vt:lpstr>
      <vt:lpstr>RİSK YÖNETİM SÜREÇLERİ</vt:lpstr>
      <vt:lpstr>RİSKLERİN İZLENMESİ </vt:lpstr>
      <vt:lpstr>RİSKLERİN İZLENMESİ </vt:lpstr>
      <vt:lpstr>RİSKLERİN İZLENMESİ </vt:lpstr>
      <vt:lpstr>RİSK YÖNETİM SÜREÇLERİ</vt:lpstr>
      <vt:lpstr>RİSKLERİN RAPORLANMASI</vt:lpstr>
      <vt:lpstr>RİSKLERİN RAPORLANMASI</vt:lpstr>
      <vt:lpstr>RİSK YÖNETİMİ İÇİN KRİTİK BAŞARI FAKTÖRLERİ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CİHAN DÖĞER</dc:creator>
  <cp:keywords>Kamu   hastaneleri yeni şablon</cp:keywords>
  <cp:lastModifiedBy>teknik servis</cp:lastModifiedBy>
  <cp:revision>1117</cp:revision>
  <cp:lastPrinted>2019-10-15T10:40:11Z</cp:lastPrinted>
  <dcterms:created xsi:type="dcterms:W3CDTF">2019-02-27T04:54:01Z</dcterms:created>
  <dcterms:modified xsi:type="dcterms:W3CDTF">2020-02-25T19:23:31Z</dcterms:modified>
</cp:coreProperties>
</file>