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689" r:id="rId2"/>
    <p:sldId id="631" r:id="rId3"/>
    <p:sldId id="715" r:id="rId4"/>
    <p:sldId id="686" r:id="rId5"/>
    <p:sldId id="685" r:id="rId6"/>
    <p:sldId id="687" r:id="rId7"/>
    <p:sldId id="688" r:id="rId8"/>
    <p:sldId id="629" r:id="rId9"/>
    <p:sldId id="616" r:id="rId10"/>
    <p:sldId id="632" r:id="rId11"/>
    <p:sldId id="261" r:id="rId12"/>
    <p:sldId id="634" r:id="rId13"/>
    <p:sldId id="617" r:id="rId14"/>
    <p:sldId id="635" r:id="rId15"/>
    <p:sldId id="636" r:id="rId16"/>
    <p:sldId id="651" r:id="rId17"/>
    <p:sldId id="652" r:id="rId18"/>
    <p:sldId id="645" r:id="rId19"/>
    <p:sldId id="654" r:id="rId20"/>
    <p:sldId id="638" r:id="rId21"/>
    <p:sldId id="655" r:id="rId22"/>
    <p:sldId id="646" r:id="rId23"/>
    <p:sldId id="657" r:id="rId24"/>
    <p:sldId id="639" r:id="rId25"/>
    <p:sldId id="708" r:id="rId26"/>
    <p:sldId id="712" r:id="rId27"/>
    <p:sldId id="713" r:id="rId28"/>
    <p:sldId id="714" r:id="rId29"/>
    <p:sldId id="675" r:id="rId30"/>
    <p:sldId id="706" r:id="rId31"/>
    <p:sldId id="648" r:id="rId32"/>
    <p:sldId id="683" r:id="rId33"/>
    <p:sldId id="684" r:id="rId34"/>
    <p:sldId id="690" r:id="rId35"/>
    <p:sldId id="691" r:id="rId36"/>
    <p:sldId id="707" r:id="rId37"/>
    <p:sldId id="705" r:id="rId38"/>
    <p:sldId id="697" r:id="rId39"/>
    <p:sldId id="692" r:id="rId40"/>
    <p:sldId id="693" r:id="rId41"/>
    <p:sldId id="694" r:id="rId42"/>
    <p:sldId id="695" r:id="rId43"/>
    <p:sldId id="696" r:id="rId44"/>
    <p:sldId id="698" r:id="rId45"/>
    <p:sldId id="700" r:id="rId46"/>
    <p:sldId id="701" r:id="rId47"/>
    <p:sldId id="702" r:id="rId48"/>
  </p:sldIdLst>
  <p:sldSz cx="10691813" cy="7559675"/>
  <p:notesSz cx="6797675" cy="99282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0101"/>
    <a:srgbClr val="E7E6E6"/>
    <a:srgbClr val="AA0101"/>
    <a:srgbClr val="960101"/>
    <a:srgbClr val="5A0101"/>
    <a:srgbClr val="8F0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88" autoAdjust="0"/>
    <p:restoredTop sz="94291" autoAdjust="0"/>
  </p:normalViewPr>
  <p:slideViewPr>
    <p:cSldViewPr snapToGrid="0">
      <p:cViewPr varScale="1">
        <p:scale>
          <a:sx n="77" d="100"/>
          <a:sy n="77" d="100"/>
        </p:scale>
        <p:origin x="1493" y="6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DDA653-9B69-4A2B-8BD3-B52F8BA7ED77}" type="doc">
      <dgm:prSet loTypeId="urn:microsoft.com/office/officeart/2005/8/layout/lProcess3" loCatId="process" qsTypeId="urn:microsoft.com/office/officeart/2005/8/quickstyle/3d1" qsCatId="3D" csTypeId="urn:microsoft.com/office/officeart/2005/8/colors/accent0_3" csCatId="mainScheme" phldr="1"/>
      <dgm:spPr>
        <a:scene3d>
          <a:camera prst="orthographicFront"/>
          <a:lightRig rig="threePt" dir="t"/>
        </a:scene3d>
      </dgm:spPr>
      <dgm:t>
        <a:bodyPr/>
        <a:lstStyle/>
        <a:p>
          <a:endParaRPr lang="tr-TR"/>
        </a:p>
      </dgm:t>
    </dgm:pt>
    <dgm:pt modelId="{D6D07271-5D5B-4310-9C76-BC9EC96BD12A}">
      <dgm:prSet phldrT="[Metin]" custT="1"/>
      <dgm:spPr>
        <a:solidFill>
          <a:schemeClr val="accent1">
            <a:lumMod val="50000"/>
          </a:schemeClr>
        </a:solidFill>
        <a:sp3d prstMaterial="plastic">
          <a:bevelT w="120900" h="88900"/>
          <a:bevelB w="88900" h="31750" prst="angle"/>
        </a:sp3d>
      </dgm:spPr>
      <dgm:t>
        <a:bodyPr>
          <a:sp3d/>
        </a:bodyPr>
        <a:lstStyle/>
        <a:p>
          <a:r>
            <a:rPr lang="tr-TR" sz="1600">
              <a:solidFill>
                <a:schemeClr val="tx1"/>
              </a:solidFill>
            </a:rPr>
            <a:t>Kontrol Ortamı</a:t>
          </a:r>
        </a:p>
      </dgm:t>
    </dgm:pt>
    <dgm:pt modelId="{F2C50E69-EE85-414A-96A9-7DBDB1F2BA44}" type="parTrans" cxnId="{B6C12288-D162-4E4F-8FC0-42FB914A0D35}">
      <dgm:prSet/>
      <dgm:spPr/>
      <dgm:t>
        <a:bodyPr/>
        <a:lstStyle/>
        <a:p>
          <a:endParaRPr lang="tr-TR" sz="1800">
            <a:solidFill>
              <a:schemeClr val="tx1"/>
            </a:solidFill>
          </a:endParaRPr>
        </a:p>
      </dgm:t>
    </dgm:pt>
    <dgm:pt modelId="{FA61AF93-6BEE-4F8C-BCDC-BA2C713074CB}" type="sibTrans" cxnId="{B6C12288-D162-4E4F-8FC0-42FB914A0D35}">
      <dgm:prSet/>
      <dgm:spPr/>
      <dgm:t>
        <a:bodyPr/>
        <a:lstStyle/>
        <a:p>
          <a:endParaRPr lang="tr-TR" sz="1800">
            <a:solidFill>
              <a:schemeClr val="tx1"/>
            </a:solidFill>
          </a:endParaRPr>
        </a:p>
      </dgm:t>
    </dgm:pt>
    <dgm:pt modelId="{47EC5FC3-CC32-419F-88B8-A032653586D9}">
      <dgm:prSet phldrT="[Metin]" custT="1"/>
      <dgm:spPr>
        <a:solidFill>
          <a:schemeClr val="accent1">
            <a:lumMod val="75000"/>
            <a:alpha val="90000"/>
          </a:schemeClr>
        </a:solidFill>
      </dgm:spPr>
      <dgm:t>
        <a:bodyPr>
          <a:sp3d/>
        </a:bodyPr>
        <a:lstStyle/>
        <a:p>
          <a:r>
            <a:rPr lang="tr-TR" sz="1600">
              <a:solidFill>
                <a:schemeClr val="tx1"/>
              </a:solidFill>
            </a:rPr>
            <a:t>4 Standart</a:t>
          </a:r>
        </a:p>
      </dgm:t>
    </dgm:pt>
    <dgm:pt modelId="{EE04B984-1673-4D50-8B81-C1A786032F6D}" type="parTrans" cxnId="{CC54787C-CFB1-4FE3-B670-9F07D5D69A02}">
      <dgm:prSet/>
      <dgm:spPr/>
      <dgm:t>
        <a:bodyPr/>
        <a:lstStyle/>
        <a:p>
          <a:endParaRPr lang="tr-TR" sz="1800">
            <a:solidFill>
              <a:schemeClr val="tx1"/>
            </a:solidFill>
          </a:endParaRPr>
        </a:p>
      </dgm:t>
    </dgm:pt>
    <dgm:pt modelId="{421BF786-8AC6-4C08-8C1C-71B23E2C869D}" type="sibTrans" cxnId="{CC54787C-CFB1-4FE3-B670-9F07D5D69A02}">
      <dgm:prSet/>
      <dgm:spPr/>
      <dgm:t>
        <a:bodyPr/>
        <a:lstStyle/>
        <a:p>
          <a:endParaRPr lang="tr-TR" sz="1800">
            <a:solidFill>
              <a:schemeClr val="tx1"/>
            </a:solidFill>
          </a:endParaRPr>
        </a:p>
      </dgm:t>
    </dgm:pt>
    <dgm:pt modelId="{01F19B66-A444-47D1-858B-05EBC98B9CDB}">
      <dgm:prSet phldrT="[Metin]" custT="1"/>
      <dgm:spPr>
        <a:solidFill>
          <a:schemeClr val="accent1">
            <a:lumMod val="60000"/>
            <a:lumOff val="40000"/>
            <a:alpha val="90000"/>
          </a:schemeClr>
        </a:solidFill>
      </dgm:spPr>
      <dgm:t>
        <a:bodyPr>
          <a:sp3d/>
        </a:bodyPr>
        <a:lstStyle/>
        <a:p>
          <a:r>
            <a:rPr lang="tr-TR" sz="1600">
              <a:solidFill>
                <a:schemeClr val="tx1"/>
              </a:solidFill>
            </a:rPr>
            <a:t>26 Genel Şart</a:t>
          </a:r>
        </a:p>
      </dgm:t>
    </dgm:pt>
    <dgm:pt modelId="{ECECC11E-EAE2-4DE9-8FD1-9B22210BA50D}" type="parTrans" cxnId="{9D77E1A2-2F58-4F86-A254-F30AB55AA83B}">
      <dgm:prSet/>
      <dgm:spPr/>
      <dgm:t>
        <a:bodyPr/>
        <a:lstStyle/>
        <a:p>
          <a:endParaRPr lang="tr-TR" sz="1800">
            <a:solidFill>
              <a:schemeClr val="tx1"/>
            </a:solidFill>
          </a:endParaRPr>
        </a:p>
      </dgm:t>
    </dgm:pt>
    <dgm:pt modelId="{EF1DAA71-6B1F-4C73-BAF3-66FDE7A3AC7C}" type="sibTrans" cxnId="{9D77E1A2-2F58-4F86-A254-F30AB55AA83B}">
      <dgm:prSet/>
      <dgm:spPr/>
      <dgm:t>
        <a:bodyPr/>
        <a:lstStyle/>
        <a:p>
          <a:endParaRPr lang="tr-TR" sz="1800">
            <a:solidFill>
              <a:schemeClr val="tx1"/>
            </a:solidFill>
          </a:endParaRPr>
        </a:p>
      </dgm:t>
    </dgm:pt>
    <dgm:pt modelId="{F013F5B4-46E2-4DE6-B5FA-455BADAEAE57}">
      <dgm:prSet custT="1"/>
      <dgm:spPr>
        <a:solidFill>
          <a:schemeClr val="accent1">
            <a:lumMod val="40000"/>
            <a:lumOff val="60000"/>
            <a:alpha val="90000"/>
          </a:schemeClr>
        </a:solidFill>
      </dgm:spPr>
      <dgm:t>
        <a:bodyPr>
          <a:sp3d/>
        </a:bodyPr>
        <a:lstStyle/>
        <a:p>
          <a:r>
            <a:rPr lang="tr-TR" sz="1600">
              <a:solidFill>
                <a:schemeClr val="tx1"/>
              </a:solidFill>
            </a:rPr>
            <a:t>28 Eylem</a:t>
          </a:r>
        </a:p>
      </dgm:t>
    </dgm:pt>
    <dgm:pt modelId="{FE0F3961-2F6E-46FD-9C7B-F9568ACDD927}" type="parTrans" cxnId="{0938B74F-E4EF-4CEB-8CFD-42C537D62056}">
      <dgm:prSet/>
      <dgm:spPr/>
      <dgm:t>
        <a:bodyPr/>
        <a:lstStyle/>
        <a:p>
          <a:endParaRPr lang="tr-TR" sz="1800">
            <a:solidFill>
              <a:schemeClr val="tx1"/>
            </a:solidFill>
          </a:endParaRPr>
        </a:p>
      </dgm:t>
    </dgm:pt>
    <dgm:pt modelId="{6FBFBEDD-2899-4325-9434-BCD73D0731EF}" type="sibTrans" cxnId="{0938B74F-E4EF-4CEB-8CFD-42C537D62056}">
      <dgm:prSet/>
      <dgm:spPr/>
      <dgm:t>
        <a:bodyPr/>
        <a:lstStyle/>
        <a:p>
          <a:endParaRPr lang="tr-TR" sz="1800">
            <a:solidFill>
              <a:schemeClr val="tx1"/>
            </a:solidFill>
          </a:endParaRPr>
        </a:p>
      </dgm:t>
    </dgm:pt>
    <dgm:pt modelId="{0C05AD5A-BCD1-4314-8B62-66993ED88846}">
      <dgm:prSet custT="1"/>
      <dgm:spPr>
        <a:solidFill>
          <a:schemeClr val="accent1">
            <a:lumMod val="20000"/>
            <a:lumOff val="80000"/>
            <a:alpha val="90000"/>
          </a:schemeClr>
        </a:solidFill>
      </dgm:spPr>
      <dgm:t>
        <a:bodyPr>
          <a:sp3d/>
        </a:bodyPr>
        <a:lstStyle/>
        <a:p>
          <a:r>
            <a:rPr lang="tr-TR" sz="1600">
              <a:solidFill>
                <a:schemeClr val="tx1"/>
              </a:solidFill>
            </a:rPr>
            <a:t>20 Eylem</a:t>
          </a:r>
        </a:p>
      </dgm:t>
    </dgm:pt>
    <dgm:pt modelId="{27D49DF9-7123-4B6C-8BCE-B779BA2215B2}" type="parTrans" cxnId="{81B0F82A-2B73-45A9-BDC8-FDC19DDF2DC3}">
      <dgm:prSet/>
      <dgm:spPr/>
      <dgm:t>
        <a:bodyPr/>
        <a:lstStyle/>
        <a:p>
          <a:endParaRPr lang="tr-TR" sz="1800">
            <a:solidFill>
              <a:schemeClr val="tx1"/>
            </a:solidFill>
          </a:endParaRPr>
        </a:p>
      </dgm:t>
    </dgm:pt>
    <dgm:pt modelId="{6B93D13F-5C20-48C2-B373-F3B2886D8934}" type="sibTrans" cxnId="{81B0F82A-2B73-45A9-BDC8-FDC19DDF2DC3}">
      <dgm:prSet/>
      <dgm:spPr/>
      <dgm:t>
        <a:bodyPr/>
        <a:lstStyle/>
        <a:p>
          <a:endParaRPr lang="tr-TR" sz="1800">
            <a:solidFill>
              <a:schemeClr val="tx1"/>
            </a:solidFill>
          </a:endParaRPr>
        </a:p>
      </dgm:t>
    </dgm:pt>
    <dgm:pt modelId="{38E87685-7C8B-4554-AC46-6D17B3B264AE}" type="pres">
      <dgm:prSet presAssocID="{A3DDA653-9B69-4A2B-8BD3-B52F8BA7ED77}" presName="Name0" presStyleCnt="0">
        <dgm:presLayoutVars>
          <dgm:chPref val="3"/>
          <dgm:dir/>
          <dgm:animLvl val="lvl"/>
          <dgm:resizeHandles/>
        </dgm:presLayoutVars>
      </dgm:prSet>
      <dgm:spPr/>
      <dgm:t>
        <a:bodyPr/>
        <a:lstStyle/>
        <a:p>
          <a:endParaRPr lang="tr-TR"/>
        </a:p>
      </dgm:t>
    </dgm:pt>
    <dgm:pt modelId="{BBD29F49-ABF4-43CE-A38E-5697EA3E9990}" type="pres">
      <dgm:prSet presAssocID="{D6D07271-5D5B-4310-9C76-BC9EC96BD12A}" presName="horFlow" presStyleCnt="0"/>
      <dgm:spPr/>
    </dgm:pt>
    <dgm:pt modelId="{69CC777C-E0CC-4199-ACB1-0EB4A45B44B1}" type="pres">
      <dgm:prSet presAssocID="{D6D07271-5D5B-4310-9C76-BC9EC96BD12A}" presName="bigChev" presStyleLbl="node1" presStyleIdx="0" presStyleCnt="1" custScaleX="116643"/>
      <dgm:spPr/>
      <dgm:t>
        <a:bodyPr/>
        <a:lstStyle/>
        <a:p>
          <a:endParaRPr lang="tr-TR"/>
        </a:p>
      </dgm:t>
    </dgm:pt>
    <dgm:pt modelId="{4606180E-28AD-46AF-98D9-2CCFCEE8CC77}" type="pres">
      <dgm:prSet presAssocID="{EE04B984-1673-4D50-8B81-C1A786032F6D}" presName="parTrans" presStyleCnt="0"/>
      <dgm:spPr/>
    </dgm:pt>
    <dgm:pt modelId="{3F604119-9727-4042-8C56-82D02679FAFF}" type="pres">
      <dgm:prSet presAssocID="{47EC5FC3-CC32-419F-88B8-A032653586D9}" presName="node" presStyleLbl="alignAccFollowNode1" presStyleIdx="0" presStyleCnt="4">
        <dgm:presLayoutVars>
          <dgm:bulletEnabled val="1"/>
        </dgm:presLayoutVars>
      </dgm:prSet>
      <dgm:spPr/>
      <dgm:t>
        <a:bodyPr/>
        <a:lstStyle/>
        <a:p>
          <a:endParaRPr lang="tr-TR"/>
        </a:p>
      </dgm:t>
    </dgm:pt>
    <dgm:pt modelId="{268A4D5F-A9A4-4E2E-86D9-5D1D4FE33261}" type="pres">
      <dgm:prSet presAssocID="{421BF786-8AC6-4C08-8C1C-71B23E2C869D}" presName="sibTrans" presStyleCnt="0"/>
      <dgm:spPr/>
    </dgm:pt>
    <dgm:pt modelId="{9DD311D4-5A44-4825-80BF-0125A19ABB16}" type="pres">
      <dgm:prSet presAssocID="{01F19B66-A444-47D1-858B-05EBC98B9CDB}" presName="node" presStyleLbl="alignAccFollowNode1" presStyleIdx="1" presStyleCnt="4">
        <dgm:presLayoutVars>
          <dgm:bulletEnabled val="1"/>
        </dgm:presLayoutVars>
      </dgm:prSet>
      <dgm:spPr/>
      <dgm:t>
        <a:bodyPr/>
        <a:lstStyle/>
        <a:p>
          <a:endParaRPr lang="tr-TR"/>
        </a:p>
      </dgm:t>
    </dgm:pt>
    <dgm:pt modelId="{C7C3D65B-CE74-4D79-ABAA-B555F71C9881}" type="pres">
      <dgm:prSet presAssocID="{EF1DAA71-6B1F-4C73-BAF3-66FDE7A3AC7C}" presName="sibTrans" presStyleCnt="0"/>
      <dgm:spPr/>
    </dgm:pt>
    <dgm:pt modelId="{6E13559D-4DB0-403D-B55D-B73C23B7FD1A}" type="pres">
      <dgm:prSet presAssocID="{F013F5B4-46E2-4DE6-B5FA-455BADAEAE57}" presName="node" presStyleLbl="alignAccFollowNode1" presStyleIdx="2" presStyleCnt="4">
        <dgm:presLayoutVars>
          <dgm:bulletEnabled val="1"/>
        </dgm:presLayoutVars>
      </dgm:prSet>
      <dgm:spPr/>
      <dgm:t>
        <a:bodyPr/>
        <a:lstStyle/>
        <a:p>
          <a:endParaRPr lang="tr-TR"/>
        </a:p>
      </dgm:t>
    </dgm:pt>
    <dgm:pt modelId="{D89CE58C-3D76-481C-A2AA-9223E3E8C937}" type="pres">
      <dgm:prSet presAssocID="{6FBFBEDD-2899-4325-9434-BCD73D0731EF}" presName="sibTrans" presStyleCnt="0"/>
      <dgm:spPr/>
    </dgm:pt>
    <dgm:pt modelId="{5BD2DAC3-2DEC-45FF-A1F9-0CFE82EADFC6}" type="pres">
      <dgm:prSet presAssocID="{0C05AD5A-BCD1-4314-8B62-66993ED88846}" presName="node" presStyleLbl="alignAccFollowNode1" presStyleIdx="3" presStyleCnt="4">
        <dgm:presLayoutVars>
          <dgm:bulletEnabled val="1"/>
        </dgm:presLayoutVars>
      </dgm:prSet>
      <dgm:spPr/>
      <dgm:t>
        <a:bodyPr/>
        <a:lstStyle/>
        <a:p>
          <a:endParaRPr lang="tr-TR"/>
        </a:p>
      </dgm:t>
    </dgm:pt>
  </dgm:ptLst>
  <dgm:cxnLst>
    <dgm:cxn modelId="{F8793781-B740-4908-AA13-954C2CEABD43}" type="presOf" srcId="{F013F5B4-46E2-4DE6-B5FA-455BADAEAE57}" destId="{6E13559D-4DB0-403D-B55D-B73C23B7FD1A}" srcOrd="0" destOrd="0" presId="urn:microsoft.com/office/officeart/2005/8/layout/lProcess3"/>
    <dgm:cxn modelId="{81B0F82A-2B73-45A9-BDC8-FDC19DDF2DC3}" srcId="{D6D07271-5D5B-4310-9C76-BC9EC96BD12A}" destId="{0C05AD5A-BCD1-4314-8B62-66993ED88846}" srcOrd="3" destOrd="0" parTransId="{27D49DF9-7123-4B6C-8BCE-B779BA2215B2}" sibTransId="{6B93D13F-5C20-48C2-B373-F3B2886D8934}"/>
    <dgm:cxn modelId="{0201082E-BF7F-422B-9B0B-2A7656B51757}" type="presOf" srcId="{D6D07271-5D5B-4310-9C76-BC9EC96BD12A}" destId="{69CC777C-E0CC-4199-ACB1-0EB4A45B44B1}" srcOrd="0" destOrd="0" presId="urn:microsoft.com/office/officeart/2005/8/layout/lProcess3"/>
    <dgm:cxn modelId="{6060B759-4572-4850-AF8E-3D52F6F02D65}" type="presOf" srcId="{A3DDA653-9B69-4A2B-8BD3-B52F8BA7ED77}" destId="{38E87685-7C8B-4554-AC46-6D17B3B264AE}" srcOrd="0" destOrd="0" presId="urn:microsoft.com/office/officeart/2005/8/layout/lProcess3"/>
    <dgm:cxn modelId="{FF495C68-E0FE-44F0-95EC-FCED9DB93A6E}" type="presOf" srcId="{0C05AD5A-BCD1-4314-8B62-66993ED88846}" destId="{5BD2DAC3-2DEC-45FF-A1F9-0CFE82EADFC6}" srcOrd="0" destOrd="0" presId="urn:microsoft.com/office/officeart/2005/8/layout/lProcess3"/>
    <dgm:cxn modelId="{0938B74F-E4EF-4CEB-8CFD-42C537D62056}" srcId="{D6D07271-5D5B-4310-9C76-BC9EC96BD12A}" destId="{F013F5B4-46E2-4DE6-B5FA-455BADAEAE57}" srcOrd="2" destOrd="0" parTransId="{FE0F3961-2F6E-46FD-9C7B-F9568ACDD927}" sibTransId="{6FBFBEDD-2899-4325-9434-BCD73D0731EF}"/>
    <dgm:cxn modelId="{121C769E-ACBA-4EB6-9AA7-97F42D853950}" type="presOf" srcId="{01F19B66-A444-47D1-858B-05EBC98B9CDB}" destId="{9DD311D4-5A44-4825-80BF-0125A19ABB16}" srcOrd="0" destOrd="0" presId="urn:microsoft.com/office/officeart/2005/8/layout/lProcess3"/>
    <dgm:cxn modelId="{9D77E1A2-2F58-4F86-A254-F30AB55AA83B}" srcId="{D6D07271-5D5B-4310-9C76-BC9EC96BD12A}" destId="{01F19B66-A444-47D1-858B-05EBC98B9CDB}" srcOrd="1" destOrd="0" parTransId="{ECECC11E-EAE2-4DE9-8FD1-9B22210BA50D}" sibTransId="{EF1DAA71-6B1F-4C73-BAF3-66FDE7A3AC7C}"/>
    <dgm:cxn modelId="{CC54787C-CFB1-4FE3-B670-9F07D5D69A02}" srcId="{D6D07271-5D5B-4310-9C76-BC9EC96BD12A}" destId="{47EC5FC3-CC32-419F-88B8-A032653586D9}" srcOrd="0" destOrd="0" parTransId="{EE04B984-1673-4D50-8B81-C1A786032F6D}" sibTransId="{421BF786-8AC6-4C08-8C1C-71B23E2C869D}"/>
    <dgm:cxn modelId="{B6C12288-D162-4E4F-8FC0-42FB914A0D35}" srcId="{A3DDA653-9B69-4A2B-8BD3-B52F8BA7ED77}" destId="{D6D07271-5D5B-4310-9C76-BC9EC96BD12A}" srcOrd="0" destOrd="0" parTransId="{F2C50E69-EE85-414A-96A9-7DBDB1F2BA44}" sibTransId="{FA61AF93-6BEE-4F8C-BCDC-BA2C713074CB}"/>
    <dgm:cxn modelId="{BD36121B-8169-4CDF-A221-84045337F500}" type="presOf" srcId="{47EC5FC3-CC32-419F-88B8-A032653586D9}" destId="{3F604119-9727-4042-8C56-82D02679FAFF}" srcOrd="0" destOrd="0" presId="urn:microsoft.com/office/officeart/2005/8/layout/lProcess3"/>
    <dgm:cxn modelId="{BCC075DC-9D36-4D31-867F-D9DEC603646D}" type="presParOf" srcId="{38E87685-7C8B-4554-AC46-6D17B3B264AE}" destId="{BBD29F49-ABF4-43CE-A38E-5697EA3E9990}" srcOrd="0" destOrd="0" presId="urn:microsoft.com/office/officeart/2005/8/layout/lProcess3"/>
    <dgm:cxn modelId="{F1BF1AD5-079A-40AA-B4B5-8BC3AFD12AA5}" type="presParOf" srcId="{BBD29F49-ABF4-43CE-A38E-5697EA3E9990}" destId="{69CC777C-E0CC-4199-ACB1-0EB4A45B44B1}" srcOrd="0" destOrd="0" presId="urn:microsoft.com/office/officeart/2005/8/layout/lProcess3"/>
    <dgm:cxn modelId="{F68C025D-2949-4FC2-A0AD-CFAECA55815E}" type="presParOf" srcId="{BBD29F49-ABF4-43CE-A38E-5697EA3E9990}" destId="{4606180E-28AD-46AF-98D9-2CCFCEE8CC77}" srcOrd="1" destOrd="0" presId="urn:microsoft.com/office/officeart/2005/8/layout/lProcess3"/>
    <dgm:cxn modelId="{6E9E72CD-D2C7-4184-868C-40BE970DDD22}" type="presParOf" srcId="{BBD29F49-ABF4-43CE-A38E-5697EA3E9990}" destId="{3F604119-9727-4042-8C56-82D02679FAFF}" srcOrd="2" destOrd="0" presId="urn:microsoft.com/office/officeart/2005/8/layout/lProcess3"/>
    <dgm:cxn modelId="{77D5338E-3E4D-4C6F-9130-F7E45BD4C42B}" type="presParOf" srcId="{BBD29F49-ABF4-43CE-A38E-5697EA3E9990}" destId="{268A4D5F-A9A4-4E2E-86D9-5D1D4FE33261}" srcOrd="3" destOrd="0" presId="urn:microsoft.com/office/officeart/2005/8/layout/lProcess3"/>
    <dgm:cxn modelId="{0CE35360-DD6F-46AB-A110-C0F44C242C1D}" type="presParOf" srcId="{BBD29F49-ABF4-43CE-A38E-5697EA3E9990}" destId="{9DD311D4-5A44-4825-80BF-0125A19ABB16}" srcOrd="4" destOrd="0" presId="urn:microsoft.com/office/officeart/2005/8/layout/lProcess3"/>
    <dgm:cxn modelId="{B5E3E350-1AF2-4199-A5B6-BB789D47A129}" type="presParOf" srcId="{BBD29F49-ABF4-43CE-A38E-5697EA3E9990}" destId="{C7C3D65B-CE74-4D79-ABAA-B555F71C9881}" srcOrd="5" destOrd="0" presId="urn:microsoft.com/office/officeart/2005/8/layout/lProcess3"/>
    <dgm:cxn modelId="{D8344C6E-BC45-4400-8AB1-FD77EAE79337}" type="presParOf" srcId="{BBD29F49-ABF4-43CE-A38E-5697EA3E9990}" destId="{6E13559D-4DB0-403D-B55D-B73C23B7FD1A}" srcOrd="6" destOrd="0" presId="urn:microsoft.com/office/officeart/2005/8/layout/lProcess3"/>
    <dgm:cxn modelId="{F0AF3779-9A79-4B12-91DA-DF9D31717EBC}" type="presParOf" srcId="{BBD29F49-ABF4-43CE-A38E-5697EA3E9990}" destId="{D89CE58C-3D76-481C-A2AA-9223E3E8C937}" srcOrd="7" destOrd="0" presId="urn:microsoft.com/office/officeart/2005/8/layout/lProcess3"/>
    <dgm:cxn modelId="{9D9DD4CA-F295-414E-B002-2CBD597E9016}" type="presParOf" srcId="{BBD29F49-ABF4-43CE-A38E-5697EA3E9990}" destId="{5BD2DAC3-2DEC-45FF-A1F9-0CFE82EADFC6}" srcOrd="8"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082B063-B0B7-44F9-AD44-A358086A2786}"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tr-TR"/>
        </a:p>
      </dgm:t>
    </dgm:pt>
    <dgm:pt modelId="{D8127E7D-2D1E-4FDB-A2C0-19D65115C34D}">
      <dgm:prSet phldrT="[Metin]" custT="1"/>
      <dgm:spPr/>
      <dgm:t>
        <a:bodyPr/>
        <a:lstStyle/>
        <a:p>
          <a:r>
            <a:rPr lang="tr-TR" sz="2000" b="1">
              <a:solidFill>
                <a:schemeClr val="bg1"/>
              </a:solidFill>
              <a:latin typeface="Arial" panose="020B0604020202020204" pitchFamily="34" charset="0"/>
              <a:cs typeface="Arial" panose="020B0604020202020204" pitchFamily="34" charset="0"/>
            </a:rPr>
            <a:t>AMAÇ</a:t>
          </a:r>
          <a:endParaRPr lang="tr-TR" sz="2000" b="1">
            <a:solidFill>
              <a:schemeClr val="bg1"/>
            </a:solidFill>
          </a:endParaRPr>
        </a:p>
      </dgm:t>
    </dgm:pt>
    <dgm:pt modelId="{BF8D63B9-D13C-4D6A-BD4C-2CC6E08EAEB8}" type="parTrans" cxnId="{5F525788-56D9-4C16-9CED-FB4BF95ADFD6}">
      <dgm:prSet/>
      <dgm:spPr/>
      <dgm:t>
        <a:bodyPr/>
        <a:lstStyle/>
        <a:p>
          <a:endParaRPr lang="tr-TR"/>
        </a:p>
      </dgm:t>
    </dgm:pt>
    <dgm:pt modelId="{6C7FE22D-199A-4F85-BF6B-DD35187CA34C}" type="sibTrans" cxnId="{5F525788-56D9-4C16-9CED-FB4BF95ADFD6}">
      <dgm:prSet/>
      <dgm:spPr/>
      <dgm:t>
        <a:bodyPr/>
        <a:lstStyle/>
        <a:p>
          <a:endParaRPr lang="tr-TR"/>
        </a:p>
      </dgm:t>
    </dgm:pt>
    <dgm:pt modelId="{6B0823A1-CAA8-48D2-AD37-3FE36030F21D}">
      <dgm:prSet phldrT="[Metin]" custT="1"/>
      <dgm:spPr>
        <a:solidFill>
          <a:srgbClr val="FFFF00"/>
        </a:solidFill>
      </dgm:spPr>
      <dgm:t>
        <a:bodyPr/>
        <a:lstStyle/>
        <a:p>
          <a:r>
            <a:rPr lang="tr-TR" sz="1050" b="1" dirty="0" smtClean="0">
              <a:solidFill>
                <a:schemeClr val="tx1"/>
              </a:solidFill>
            </a:rPr>
            <a:t>STRATEJİK HEDEFİN  GERÇEKLEŞMESİ</a:t>
          </a:r>
          <a:endParaRPr lang="tr-TR" sz="1050" b="1" dirty="0">
            <a:solidFill>
              <a:schemeClr val="tx1"/>
            </a:solidFill>
          </a:endParaRPr>
        </a:p>
      </dgm:t>
    </dgm:pt>
    <dgm:pt modelId="{66E6102D-0F76-4BE5-AD3A-01770C4F5E05}" type="parTrans" cxnId="{3F2B067C-9C61-4076-8A84-2AD6A80FEA49}">
      <dgm:prSet/>
      <dgm:spPr/>
      <dgm:t>
        <a:bodyPr/>
        <a:lstStyle/>
        <a:p>
          <a:endParaRPr lang="tr-TR"/>
        </a:p>
      </dgm:t>
    </dgm:pt>
    <dgm:pt modelId="{949A47BA-8DFB-4F89-903F-3F0800716F12}" type="sibTrans" cxnId="{3F2B067C-9C61-4076-8A84-2AD6A80FEA49}">
      <dgm:prSet/>
      <dgm:spPr>
        <a:solidFill>
          <a:srgbClr val="FFFF00"/>
        </a:solidFill>
      </dgm:spPr>
      <dgm:t>
        <a:bodyPr/>
        <a:lstStyle/>
        <a:p>
          <a:endParaRPr lang="tr-TR" sz="1000"/>
        </a:p>
      </dgm:t>
    </dgm:pt>
    <dgm:pt modelId="{A5142FB0-AA36-4A84-8B60-E51867E53264}">
      <dgm:prSet phldrT="[Metin]" custT="1"/>
      <dgm:spPr>
        <a:solidFill>
          <a:schemeClr val="accent2">
            <a:lumMod val="50000"/>
          </a:schemeClr>
        </a:solidFill>
      </dgm:spPr>
      <dgm:t>
        <a:bodyPr/>
        <a:lstStyle/>
        <a:p>
          <a:r>
            <a:rPr lang="tr-TR" sz="1000" b="1" dirty="0" smtClean="0">
              <a:solidFill>
                <a:schemeClr val="bg1"/>
              </a:solidFill>
              <a:latin typeface="Arial" panose="020B0604020202020204" pitchFamily="34" charset="0"/>
              <a:cs typeface="Arial" panose="020B0604020202020204" pitchFamily="34" charset="0"/>
            </a:rPr>
            <a:t>KURUMSALLAŞMA</a:t>
          </a:r>
          <a:endParaRPr lang="tr-TR" sz="1000" b="1" dirty="0">
            <a:solidFill>
              <a:schemeClr val="bg1"/>
            </a:solidFill>
          </a:endParaRPr>
        </a:p>
      </dgm:t>
    </dgm:pt>
    <dgm:pt modelId="{9EE8907F-5140-4139-A24B-456EFC7B05E6}" type="parTrans" cxnId="{83914964-A0B2-470A-BCB9-6B7DE97F7E6B}">
      <dgm:prSet/>
      <dgm:spPr/>
      <dgm:t>
        <a:bodyPr/>
        <a:lstStyle/>
        <a:p>
          <a:endParaRPr lang="tr-TR"/>
        </a:p>
      </dgm:t>
    </dgm:pt>
    <dgm:pt modelId="{C752F59E-A7DE-4979-8C90-68C695F6B37F}" type="sibTrans" cxnId="{83914964-A0B2-470A-BCB9-6B7DE97F7E6B}">
      <dgm:prSet/>
      <dgm:spPr>
        <a:solidFill>
          <a:schemeClr val="accent2">
            <a:lumMod val="50000"/>
          </a:schemeClr>
        </a:solidFill>
      </dgm:spPr>
      <dgm:t>
        <a:bodyPr/>
        <a:lstStyle/>
        <a:p>
          <a:endParaRPr lang="tr-TR" sz="1000"/>
        </a:p>
      </dgm:t>
    </dgm:pt>
    <dgm:pt modelId="{F160749B-53AD-4873-871E-8D28746362EF}">
      <dgm:prSet phldrT="[Metin]" custT="1"/>
      <dgm:spPr>
        <a:solidFill>
          <a:srgbClr val="92D050"/>
        </a:solidFill>
      </dgm:spPr>
      <dgm:t>
        <a:bodyPr/>
        <a:lstStyle/>
        <a:p>
          <a:r>
            <a:rPr lang="tr-TR" sz="1000" b="0" dirty="0" smtClean="0">
              <a:solidFill>
                <a:schemeClr val="tx1"/>
              </a:solidFill>
              <a:latin typeface="Arial" panose="020B0604020202020204" pitchFamily="34" charset="0"/>
              <a:cs typeface="Arial" panose="020B0604020202020204" pitchFamily="34" charset="0"/>
            </a:rPr>
            <a:t>BİLGİ EDİNME</a:t>
          </a:r>
          <a:endParaRPr lang="tr-TR" sz="1000" b="0" dirty="0">
            <a:solidFill>
              <a:schemeClr val="tx1"/>
            </a:solidFill>
          </a:endParaRPr>
        </a:p>
      </dgm:t>
    </dgm:pt>
    <dgm:pt modelId="{6039A4FE-AE77-4ED4-9052-D83299F71612}" type="parTrans" cxnId="{B9FAC1DF-2385-453F-8DE8-CBE34AD150A2}">
      <dgm:prSet/>
      <dgm:spPr/>
      <dgm:t>
        <a:bodyPr/>
        <a:lstStyle/>
        <a:p>
          <a:endParaRPr lang="tr-TR"/>
        </a:p>
      </dgm:t>
    </dgm:pt>
    <dgm:pt modelId="{5E358C23-4AB9-4D15-BC94-184C880448E0}" type="sibTrans" cxnId="{B9FAC1DF-2385-453F-8DE8-CBE34AD150A2}">
      <dgm:prSet/>
      <dgm:spPr>
        <a:solidFill>
          <a:srgbClr val="92D050"/>
        </a:solidFill>
      </dgm:spPr>
      <dgm:t>
        <a:bodyPr/>
        <a:lstStyle/>
        <a:p>
          <a:endParaRPr lang="tr-TR" sz="1000"/>
        </a:p>
      </dgm:t>
    </dgm:pt>
    <dgm:pt modelId="{048F583F-410E-481A-9F91-0B901BA308FF}" type="pres">
      <dgm:prSet presAssocID="{3082B063-B0B7-44F9-AD44-A358086A2786}" presName="Name0" presStyleCnt="0">
        <dgm:presLayoutVars>
          <dgm:chMax val="1"/>
          <dgm:dir/>
          <dgm:animLvl val="ctr"/>
          <dgm:resizeHandles val="exact"/>
        </dgm:presLayoutVars>
      </dgm:prSet>
      <dgm:spPr/>
      <dgm:t>
        <a:bodyPr/>
        <a:lstStyle/>
        <a:p>
          <a:endParaRPr lang="tr-TR"/>
        </a:p>
      </dgm:t>
    </dgm:pt>
    <dgm:pt modelId="{2B834A8C-AD4F-4AC4-8B65-218A66CC03B5}" type="pres">
      <dgm:prSet presAssocID="{D8127E7D-2D1E-4FDB-A2C0-19D65115C34D}" presName="centerShape" presStyleLbl="node0" presStyleIdx="0" presStyleCnt="1" custScaleX="108422" custScaleY="99509"/>
      <dgm:spPr/>
      <dgm:t>
        <a:bodyPr/>
        <a:lstStyle/>
        <a:p>
          <a:endParaRPr lang="tr-TR"/>
        </a:p>
      </dgm:t>
    </dgm:pt>
    <dgm:pt modelId="{C29038E0-8C32-4F25-9553-71EBF1350B8A}" type="pres">
      <dgm:prSet presAssocID="{6B0823A1-CAA8-48D2-AD37-3FE36030F21D}" presName="node" presStyleLbl="node1" presStyleIdx="0" presStyleCnt="3" custScaleX="147077" custScaleY="123400">
        <dgm:presLayoutVars>
          <dgm:bulletEnabled val="1"/>
        </dgm:presLayoutVars>
      </dgm:prSet>
      <dgm:spPr/>
      <dgm:t>
        <a:bodyPr/>
        <a:lstStyle/>
        <a:p>
          <a:endParaRPr lang="tr-TR"/>
        </a:p>
      </dgm:t>
    </dgm:pt>
    <dgm:pt modelId="{67C92A75-50F8-4407-ABCF-AC7534B8572B}" type="pres">
      <dgm:prSet presAssocID="{6B0823A1-CAA8-48D2-AD37-3FE36030F21D}" presName="dummy" presStyleCnt="0"/>
      <dgm:spPr/>
    </dgm:pt>
    <dgm:pt modelId="{2873C7FF-0D5C-4F3A-9162-C91706F0CD3A}" type="pres">
      <dgm:prSet presAssocID="{949A47BA-8DFB-4F89-903F-3F0800716F12}" presName="sibTrans" presStyleLbl="sibTrans2D1" presStyleIdx="0" presStyleCnt="3" custScaleX="108423" custScaleY="99509"/>
      <dgm:spPr/>
      <dgm:t>
        <a:bodyPr/>
        <a:lstStyle/>
        <a:p>
          <a:endParaRPr lang="tr-TR"/>
        </a:p>
      </dgm:t>
    </dgm:pt>
    <dgm:pt modelId="{5B5E2946-3A4E-4486-A381-F10B9CE42BA9}" type="pres">
      <dgm:prSet presAssocID="{A5142FB0-AA36-4A84-8B60-E51867E53264}" presName="node" presStyleLbl="node1" presStyleIdx="1" presStyleCnt="3" custScaleX="147077" custScaleY="123400">
        <dgm:presLayoutVars>
          <dgm:bulletEnabled val="1"/>
        </dgm:presLayoutVars>
      </dgm:prSet>
      <dgm:spPr/>
      <dgm:t>
        <a:bodyPr/>
        <a:lstStyle/>
        <a:p>
          <a:endParaRPr lang="tr-TR"/>
        </a:p>
      </dgm:t>
    </dgm:pt>
    <dgm:pt modelId="{939A1B12-8B67-4892-919F-9F07D0333409}" type="pres">
      <dgm:prSet presAssocID="{A5142FB0-AA36-4A84-8B60-E51867E53264}" presName="dummy" presStyleCnt="0"/>
      <dgm:spPr/>
    </dgm:pt>
    <dgm:pt modelId="{01F02A47-2727-4819-9A9A-63E6F0DE4493}" type="pres">
      <dgm:prSet presAssocID="{C752F59E-A7DE-4979-8C90-68C695F6B37F}" presName="sibTrans" presStyleLbl="sibTrans2D1" presStyleIdx="1" presStyleCnt="3" custScaleX="108423" custScaleY="99509"/>
      <dgm:spPr/>
      <dgm:t>
        <a:bodyPr/>
        <a:lstStyle/>
        <a:p>
          <a:endParaRPr lang="tr-TR"/>
        </a:p>
      </dgm:t>
    </dgm:pt>
    <dgm:pt modelId="{7611BEF4-97F9-471F-8BD5-6D213BB6C89D}" type="pres">
      <dgm:prSet presAssocID="{F160749B-53AD-4873-871E-8D28746362EF}" presName="node" presStyleLbl="node1" presStyleIdx="2" presStyleCnt="3" custScaleX="147077" custScaleY="123400">
        <dgm:presLayoutVars>
          <dgm:bulletEnabled val="1"/>
        </dgm:presLayoutVars>
      </dgm:prSet>
      <dgm:spPr/>
      <dgm:t>
        <a:bodyPr/>
        <a:lstStyle/>
        <a:p>
          <a:endParaRPr lang="tr-TR"/>
        </a:p>
      </dgm:t>
    </dgm:pt>
    <dgm:pt modelId="{E552B7E0-6551-4D43-88DC-F0A41F7F39E2}" type="pres">
      <dgm:prSet presAssocID="{F160749B-53AD-4873-871E-8D28746362EF}" presName="dummy" presStyleCnt="0"/>
      <dgm:spPr/>
    </dgm:pt>
    <dgm:pt modelId="{A57FD91D-06E8-4995-BDE6-A1A3373A56F4}" type="pres">
      <dgm:prSet presAssocID="{5E358C23-4AB9-4D15-BC94-184C880448E0}" presName="sibTrans" presStyleLbl="sibTrans2D1" presStyleIdx="2" presStyleCnt="3" custScaleX="108423" custScaleY="99509"/>
      <dgm:spPr/>
      <dgm:t>
        <a:bodyPr/>
        <a:lstStyle/>
        <a:p>
          <a:endParaRPr lang="tr-TR"/>
        </a:p>
      </dgm:t>
    </dgm:pt>
  </dgm:ptLst>
  <dgm:cxnLst>
    <dgm:cxn modelId="{83914964-A0B2-470A-BCB9-6B7DE97F7E6B}" srcId="{D8127E7D-2D1E-4FDB-A2C0-19D65115C34D}" destId="{A5142FB0-AA36-4A84-8B60-E51867E53264}" srcOrd="1" destOrd="0" parTransId="{9EE8907F-5140-4139-A24B-456EFC7B05E6}" sibTransId="{C752F59E-A7DE-4979-8C90-68C695F6B37F}"/>
    <dgm:cxn modelId="{B9FAC1DF-2385-453F-8DE8-CBE34AD150A2}" srcId="{D8127E7D-2D1E-4FDB-A2C0-19D65115C34D}" destId="{F160749B-53AD-4873-871E-8D28746362EF}" srcOrd="2" destOrd="0" parTransId="{6039A4FE-AE77-4ED4-9052-D83299F71612}" sibTransId="{5E358C23-4AB9-4D15-BC94-184C880448E0}"/>
    <dgm:cxn modelId="{5F525788-56D9-4C16-9CED-FB4BF95ADFD6}" srcId="{3082B063-B0B7-44F9-AD44-A358086A2786}" destId="{D8127E7D-2D1E-4FDB-A2C0-19D65115C34D}" srcOrd="0" destOrd="0" parTransId="{BF8D63B9-D13C-4D6A-BD4C-2CC6E08EAEB8}" sibTransId="{6C7FE22D-199A-4F85-BF6B-DD35187CA34C}"/>
    <dgm:cxn modelId="{ACE04B7F-316A-4C2E-AB74-59D2E32F34ED}" type="presOf" srcId="{C752F59E-A7DE-4979-8C90-68C695F6B37F}" destId="{01F02A47-2727-4819-9A9A-63E6F0DE4493}" srcOrd="0" destOrd="0" presId="urn:microsoft.com/office/officeart/2005/8/layout/radial6"/>
    <dgm:cxn modelId="{9F921085-5AF7-4862-9A21-97AFA8AC8EE0}" type="presOf" srcId="{949A47BA-8DFB-4F89-903F-3F0800716F12}" destId="{2873C7FF-0D5C-4F3A-9162-C91706F0CD3A}" srcOrd="0" destOrd="0" presId="urn:microsoft.com/office/officeart/2005/8/layout/radial6"/>
    <dgm:cxn modelId="{B305739B-3382-4184-BBD4-50FD6E841512}" type="presOf" srcId="{F160749B-53AD-4873-871E-8D28746362EF}" destId="{7611BEF4-97F9-471F-8BD5-6D213BB6C89D}" srcOrd="0" destOrd="0" presId="urn:microsoft.com/office/officeart/2005/8/layout/radial6"/>
    <dgm:cxn modelId="{F6871ED8-5E6B-4BD9-803B-65484B8231A4}" type="presOf" srcId="{D8127E7D-2D1E-4FDB-A2C0-19D65115C34D}" destId="{2B834A8C-AD4F-4AC4-8B65-218A66CC03B5}" srcOrd="0" destOrd="0" presId="urn:microsoft.com/office/officeart/2005/8/layout/radial6"/>
    <dgm:cxn modelId="{058735B8-65D2-4AF1-9BCA-23FB11C16F29}" type="presOf" srcId="{3082B063-B0B7-44F9-AD44-A358086A2786}" destId="{048F583F-410E-481A-9F91-0B901BA308FF}" srcOrd="0" destOrd="0" presId="urn:microsoft.com/office/officeart/2005/8/layout/radial6"/>
    <dgm:cxn modelId="{E67F4852-A979-475C-94DD-8A06044EB0F5}" type="presOf" srcId="{5E358C23-4AB9-4D15-BC94-184C880448E0}" destId="{A57FD91D-06E8-4995-BDE6-A1A3373A56F4}" srcOrd="0" destOrd="0" presId="urn:microsoft.com/office/officeart/2005/8/layout/radial6"/>
    <dgm:cxn modelId="{2A2C1666-8802-4C63-8651-4067389BF5AE}" type="presOf" srcId="{6B0823A1-CAA8-48D2-AD37-3FE36030F21D}" destId="{C29038E0-8C32-4F25-9553-71EBF1350B8A}" srcOrd="0" destOrd="0" presId="urn:microsoft.com/office/officeart/2005/8/layout/radial6"/>
    <dgm:cxn modelId="{3F2B067C-9C61-4076-8A84-2AD6A80FEA49}" srcId="{D8127E7D-2D1E-4FDB-A2C0-19D65115C34D}" destId="{6B0823A1-CAA8-48D2-AD37-3FE36030F21D}" srcOrd="0" destOrd="0" parTransId="{66E6102D-0F76-4BE5-AD3A-01770C4F5E05}" sibTransId="{949A47BA-8DFB-4F89-903F-3F0800716F12}"/>
    <dgm:cxn modelId="{94A02E20-960F-4FB2-84CB-7EE799B6B3A7}" type="presOf" srcId="{A5142FB0-AA36-4A84-8B60-E51867E53264}" destId="{5B5E2946-3A4E-4486-A381-F10B9CE42BA9}" srcOrd="0" destOrd="0" presId="urn:microsoft.com/office/officeart/2005/8/layout/radial6"/>
    <dgm:cxn modelId="{2C36D1BD-8C65-4D43-8787-63FFEE9E2C88}" type="presParOf" srcId="{048F583F-410E-481A-9F91-0B901BA308FF}" destId="{2B834A8C-AD4F-4AC4-8B65-218A66CC03B5}" srcOrd="0" destOrd="0" presId="urn:microsoft.com/office/officeart/2005/8/layout/radial6"/>
    <dgm:cxn modelId="{DCD4FD4E-DD36-4E36-BC0C-53D5C9283004}" type="presParOf" srcId="{048F583F-410E-481A-9F91-0B901BA308FF}" destId="{C29038E0-8C32-4F25-9553-71EBF1350B8A}" srcOrd="1" destOrd="0" presId="urn:microsoft.com/office/officeart/2005/8/layout/radial6"/>
    <dgm:cxn modelId="{7F2F9A83-190C-4E78-B7DD-C3874422788D}" type="presParOf" srcId="{048F583F-410E-481A-9F91-0B901BA308FF}" destId="{67C92A75-50F8-4407-ABCF-AC7534B8572B}" srcOrd="2" destOrd="0" presId="urn:microsoft.com/office/officeart/2005/8/layout/radial6"/>
    <dgm:cxn modelId="{854BBEBA-2121-40C0-8B9A-C078A37E4607}" type="presParOf" srcId="{048F583F-410E-481A-9F91-0B901BA308FF}" destId="{2873C7FF-0D5C-4F3A-9162-C91706F0CD3A}" srcOrd="3" destOrd="0" presId="urn:microsoft.com/office/officeart/2005/8/layout/radial6"/>
    <dgm:cxn modelId="{2E9855CE-9233-45F3-8239-2DF48FD4345F}" type="presParOf" srcId="{048F583F-410E-481A-9F91-0B901BA308FF}" destId="{5B5E2946-3A4E-4486-A381-F10B9CE42BA9}" srcOrd="4" destOrd="0" presId="urn:microsoft.com/office/officeart/2005/8/layout/radial6"/>
    <dgm:cxn modelId="{0D4333B9-FA90-4908-B622-9B4955C9BA65}" type="presParOf" srcId="{048F583F-410E-481A-9F91-0B901BA308FF}" destId="{939A1B12-8B67-4892-919F-9F07D0333409}" srcOrd="5" destOrd="0" presId="urn:microsoft.com/office/officeart/2005/8/layout/radial6"/>
    <dgm:cxn modelId="{3A2E345A-15ED-44A4-B118-4F25C25E879F}" type="presParOf" srcId="{048F583F-410E-481A-9F91-0B901BA308FF}" destId="{01F02A47-2727-4819-9A9A-63E6F0DE4493}" srcOrd="6" destOrd="0" presId="urn:microsoft.com/office/officeart/2005/8/layout/radial6"/>
    <dgm:cxn modelId="{30FD5CF3-6433-4963-8D24-6926A21D639C}" type="presParOf" srcId="{048F583F-410E-481A-9F91-0B901BA308FF}" destId="{7611BEF4-97F9-471F-8BD5-6D213BB6C89D}" srcOrd="7" destOrd="0" presId="urn:microsoft.com/office/officeart/2005/8/layout/radial6"/>
    <dgm:cxn modelId="{4622862E-DECD-4A2C-B8C7-9B71EC4E6163}" type="presParOf" srcId="{048F583F-410E-481A-9F91-0B901BA308FF}" destId="{E552B7E0-6551-4D43-88DC-F0A41F7F39E2}" srcOrd="8" destOrd="0" presId="urn:microsoft.com/office/officeart/2005/8/layout/radial6"/>
    <dgm:cxn modelId="{C43FB872-0031-462E-AA2F-AB38CC1C15C6}" type="presParOf" srcId="{048F583F-410E-481A-9F91-0B901BA308FF}" destId="{A57FD91D-06E8-4995-BDE6-A1A3373A56F4}"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082B063-B0B7-44F9-AD44-A358086A2786}"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tr-TR"/>
        </a:p>
      </dgm:t>
    </dgm:pt>
    <dgm:pt modelId="{D8127E7D-2D1E-4FDB-A2C0-19D65115C34D}">
      <dgm:prSet phldrT="[Metin]" custT="1"/>
      <dgm:spPr>
        <a:solidFill>
          <a:srgbClr val="00B050"/>
        </a:solidFill>
      </dgm:spPr>
      <dgm:t>
        <a:bodyPr/>
        <a:lstStyle/>
        <a:p>
          <a:r>
            <a:rPr lang="tr-TR" sz="2400" b="1">
              <a:solidFill>
                <a:schemeClr val="bg1"/>
              </a:solidFill>
              <a:latin typeface="Arial" panose="020B0604020202020204" pitchFamily="34" charset="0"/>
              <a:cs typeface="Arial" panose="020B0604020202020204" pitchFamily="34" charset="0"/>
            </a:rPr>
            <a:t>AMAÇ</a:t>
          </a:r>
          <a:endParaRPr lang="tr-TR" sz="2400" b="1"/>
        </a:p>
      </dgm:t>
    </dgm:pt>
    <dgm:pt modelId="{BF8D63B9-D13C-4D6A-BD4C-2CC6E08EAEB8}" type="parTrans" cxnId="{5F525788-56D9-4C16-9CED-FB4BF95ADFD6}">
      <dgm:prSet/>
      <dgm:spPr/>
      <dgm:t>
        <a:bodyPr/>
        <a:lstStyle/>
        <a:p>
          <a:endParaRPr lang="tr-TR"/>
        </a:p>
      </dgm:t>
    </dgm:pt>
    <dgm:pt modelId="{6C7FE22D-199A-4F85-BF6B-DD35187CA34C}" type="sibTrans" cxnId="{5F525788-56D9-4C16-9CED-FB4BF95ADFD6}">
      <dgm:prSet/>
      <dgm:spPr/>
      <dgm:t>
        <a:bodyPr/>
        <a:lstStyle/>
        <a:p>
          <a:endParaRPr lang="tr-TR"/>
        </a:p>
      </dgm:t>
    </dgm:pt>
    <dgm:pt modelId="{6B0823A1-CAA8-48D2-AD37-3FE36030F21D}">
      <dgm:prSet phldrT="[Metin]" custT="1"/>
      <dgm:spPr>
        <a:solidFill>
          <a:srgbClr val="002060"/>
        </a:solidFill>
      </dgm:spPr>
      <dgm:t>
        <a:bodyPr/>
        <a:lstStyle/>
        <a:p>
          <a:r>
            <a:rPr lang="tr-TR" sz="1400" b="1">
              <a:latin typeface="Arial" panose="020B0604020202020204" pitchFamily="34" charset="0"/>
              <a:cs typeface="Arial" panose="020B0604020202020204" pitchFamily="34" charset="0"/>
            </a:rPr>
            <a:t>İZLEME</a:t>
          </a:r>
          <a:endParaRPr lang="tr-TR" sz="1400" b="1"/>
        </a:p>
      </dgm:t>
    </dgm:pt>
    <dgm:pt modelId="{66E6102D-0F76-4BE5-AD3A-01770C4F5E05}" type="parTrans" cxnId="{3F2B067C-9C61-4076-8A84-2AD6A80FEA49}">
      <dgm:prSet/>
      <dgm:spPr/>
      <dgm:t>
        <a:bodyPr/>
        <a:lstStyle/>
        <a:p>
          <a:endParaRPr lang="tr-TR"/>
        </a:p>
      </dgm:t>
    </dgm:pt>
    <dgm:pt modelId="{949A47BA-8DFB-4F89-903F-3F0800716F12}" type="sibTrans" cxnId="{3F2B067C-9C61-4076-8A84-2AD6A80FEA49}">
      <dgm:prSet/>
      <dgm:spPr>
        <a:solidFill>
          <a:srgbClr val="002060"/>
        </a:solidFill>
      </dgm:spPr>
      <dgm:t>
        <a:bodyPr/>
        <a:lstStyle/>
        <a:p>
          <a:endParaRPr lang="tr-TR" sz="1000" b="1"/>
        </a:p>
      </dgm:t>
    </dgm:pt>
    <dgm:pt modelId="{A5142FB0-AA36-4A84-8B60-E51867E53264}">
      <dgm:prSet phldrT="[Metin]" custT="1"/>
      <dgm:spPr>
        <a:solidFill>
          <a:schemeClr val="accent2">
            <a:lumMod val="75000"/>
          </a:schemeClr>
        </a:solidFill>
      </dgm:spPr>
      <dgm:t>
        <a:bodyPr/>
        <a:lstStyle/>
        <a:p>
          <a:r>
            <a:rPr lang="tr-TR" sz="1000" b="1">
              <a:solidFill>
                <a:schemeClr val="bg1"/>
              </a:solidFill>
              <a:latin typeface="Arial" panose="020B0604020202020204" pitchFamily="34" charset="0"/>
              <a:cs typeface="Arial" panose="020B0604020202020204" pitchFamily="34" charset="0"/>
            </a:rPr>
            <a:t>BİLGİLENDİRME</a:t>
          </a:r>
          <a:endParaRPr lang="tr-TR" sz="1000" b="1"/>
        </a:p>
      </dgm:t>
    </dgm:pt>
    <dgm:pt modelId="{9EE8907F-5140-4139-A24B-456EFC7B05E6}" type="parTrans" cxnId="{83914964-A0B2-470A-BCB9-6B7DE97F7E6B}">
      <dgm:prSet/>
      <dgm:spPr/>
      <dgm:t>
        <a:bodyPr/>
        <a:lstStyle/>
        <a:p>
          <a:endParaRPr lang="tr-TR"/>
        </a:p>
      </dgm:t>
    </dgm:pt>
    <dgm:pt modelId="{C752F59E-A7DE-4979-8C90-68C695F6B37F}" type="sibTrans" cxnId="{83914964-A0B2-470A-BCB9-6B7DE97F7E6B}">
      <dgm:prSet/>
      <dgm:spPr>
        <a:solidFill>
          <a:schemeClr val="accent2">
            <a:lumMod val="75000"/>
          </a:schemeClr>
        </a:solidFill>
      </dgm:spPr>
      <dgm:t>
        <a:bodyPr/>
        <a:lstStyle/>
        <a:p>
          <a:endParaRPr lang="tr-TR" sz="1000" b="1"/>
        </a:p>
      </dgm:t>
    </dgm:pt>
    <dgm:pt modelId="{048F583F-410E-481A-9F91-0B901BA308FF}" type="pres">
      <dgm:prSet presAssocID="{3082B063-B0B7-44F9-AD44-A358086A2786}" presName="Name0" presStyleCnt="0">
        <dgm:presLayoutVars>
          <dgm:chMax val="1"/>
          <dgm:dir/>
          <dgm:animLvl val="ctr"/>
          <dgm:resizeHandles val="exact"/>
        </dgm:presLayoutVars>
      </dgm:prSet>
      <dgm:spPr/>
      <dgm:t>
        <a:bodyPr/>
        <a:lstStyle/>
        <a:p>
          <a:endParaRPr lang="tr-TR"/>
        </a:p>
      </dgm:t>
    </dgm:pt>
    <dgm:pt modelId="{2B834A8C-AD4F-4AC4-8B65-218A66CC03B5}" type="pres">
      <dgm:prSet presAssocID="{D8127E7D-2D1E-4FDB-A2C0-19D65115C34D}" presName="centerShape" presStyleLbl="node0" presStyleIdx="0" presStyleCnt="1" custScaleX="117892" custScaleY="110860" custLinFactNeighborX="-287" custLinFactNeighborY="288"/>
      <dgm:spPr/>
      <dgm:t>
        <a:bodyPr/>
        <a:lstStyle/>
        <a:p>
          <a:endParaRPr lang="tr-TR"/>
        </a:p>
      </dgm:t>
    </dgm:pt>
    <dgm:pt modelId="{C29038E0-8C32-4F25-9553-71EBF1350B8A}" type="pres">
      <dgm:prSet presAssocID="{6B0823A1-CAA8-48D2-AD37-3FE36030F21D}" presName="node" presStyleLbl="node1" presStyleIdx="0" presStyleCnt="2" custScaleX="133604" custScaleY="118681">
        <dgm:presLayoutVars>
          <dgm:bulletEnabled val="1"/>
        </dgm:presLayoutVars>
      </dgm:prSet>
      <dgm:spPr/>
      <dgm:t>
        <a:bodyPr/>
        <a:lstStyle/>
        <a:p>
          <a:endParaRPr lang="tr-TR"/>
        </a:p>
      </dgm:t>
    </dgm:pt>
    <dgm:pt modelId="{67C92A75-50F8-4407-ABCF-AC7534B8572B}" type="pres">
      <dgm:prSet presAssocID="{6B0823A1-CAA8-48D2-AD37-3FE36030F21D}" presName="dummy" presStyleCnt="0"/>
      <dgm:spPr/>
    </dgm:pt>
    <dgm:pt modelId="{2873C7FF-0D5C-4F3A-9162-C91706F0CD3A}" type="pres">
      <dgm:prSet presAssocID="{949A47BA-8DFB-4F89-903F-3F0800716F12}" presName="sibTrans" presStyleLbl="sibTrans2D1" presStyleIdx="0" presStyleCnt="2" custScaleX="111473" custScaleY="103770"/>
      <dgm:spPr/>
      <dgm:t>
        <a:bodyPr/>
        <a:lstStyle/>
        <a:p>
          <a:endParaRPr lang="tr-TR"/>
        </a:p>
      </dgm:t>
    </dgm:pt>
    <dgm:pt modelId="{5B5E2946-3A4E-4486-A381-F10B9CE42BA9}" type="pres">
      <dgm:prSet presAssocID="{A5142FB0-AA36-4A84-8B60-E51867E53264}" presName="node" presStyleLbl="node1" presStyleIdx="1" presStyleCnt="2" custScaleX="133604" custScaleY="118681">
        <dgm:presLayoutVars>
          <dgm:bulletEnabled val="1"/>
        </dgm:presLayoutVars>
      </dgm:prSet>
      <dgm:spPr/>
      <dgm:t>
        <a:bodyPr/>
        <a:lstStyle/>
        <a:p>
          <a:endParaRPr lang="tr-TR"/>
        </a:p>
      </dgm:t>
    </dgm:pt>
    <dgm:pt modelId="{939A1B12-8B67-4892-919F-9F07D0333409}" type="pres">
      <dgm:prSet presAssocID="{A5142FB0-AA36-4A84-8B60-E51867E53264}" presName="dummy" presStyleCnt="0"/>
      <dgm:spPr/>
    </dgm:pt>
    <dgm:pt modelId="{01F02A47-2727-4819-9A9A-63E6F0DE4493}" type="pres">
      <dgm:prSet presAssocID="{C752F59E-A7DE-4979-8C90-68C695F6B37F}" presName="sibTrans" presStyleLbl="sibTrans2D1" presStyleIdx="1" presStyleCnt="2" custScaleX="111473" custScaleY="103770"/>
      <dgm:spPr/>
      <dgm:t>
        <a:bodyPr/>
        <a:lstStyle/>
        <a:p>
          <a:endParaRPr lang="tr-TR"/>
        </a:p>
      </dgm:t>
    </dgm:pt>
  </dgm:ptLst>
  <dgm:cxnLst>
    <dgm:cxn modelId="{83914964-A0B2-470A-BCB9-6B7DE97F7E6B}" srcId="{D8127E7D-2D1E-4FDB-A2C0-19D65115C34D}" destId="{A5142FB0-AA36-4A84-8B60-E51867E53264}" srcOrd="1" destOrd="0" parTransId="{9EE8907F-5140-4139-A24B-456EFC7B05E6}" sibTransId="{C752F59E-A7DE-4979-8C90-68C695F6B37F}"/>
    <dgm:cxn modelId="{CE249226-3046-4FB5-A608-8F56477644B7}" type="presOf" srcId="{6B0823A1-CAA8-48D2-AD37-3FE36030F21D}" destId="{C29038E0-8C32-4F25-9553-71EBF1350B8A}" srcOrd="0" destOrd="0" presId="urn:microsoft.com/office/officeart/2005/8/layout/radial6"/>
    <dgm:cxn modelId="{32823570-27CB-41DD-9A3F-D1DA8439FE19}" type="presOf" srcId="{D8127E7D-2D1E-4FDB-A2C0-19D65115C34D}" destId="{2B834A8C-AD4F-4AC4-8B65-218A66CC03B5}" srcOrd="0" destOrd="0" presId="urn:microsoft.com/office/officeart/2005/8/layout/radial6"/>
    <dgm:cxn modelId="{79239F80-17CF-4674-90AE-0704D782DBA6}" type="presOf" srcId="{3082B063-B0B7-44F9-AD44-A358086A2786}" destId="{048F583F-410E-481A-9F91-0B901BA308FF}" srcOrd="0" destOrd="0" presId="urn:microsoft.com/office/officeart/2005/8/layout/radial6"/>
    <dgm:cxn modelId="{68F4CECF-1A66-44DA-B4AD-5C7B1A74A42F}" type="presOf" srcId="{949A47BA-8DFB-4F89-903F-3F0800716F12}" destId="{2873C7FF-0D5C-4F3A-9162-C91706F0CD3A}" srcOrd="0" destOrd="0" presId="urn:microsoft.com/office/officeart/2005/8/layout/radial6"/>
    <dgm:cxn modelId="{3F2B067C-9C61-4076-8A84-2AD6A80FEA49}" srcId="{D8127E7D-2D1E-4FDB-A2C0-19D65115C34D}" destId="{6B0823A1-CAA8-48D2-AD37-3FE36030F21D}" srcOrd="0" destOrd="0" parTransId="{66E6102D-0F76-4BE5-AD3A-01770C4F5E05}" sibTransId="{949A47BA-8DFB-4F89-903F-3F0800716F12}"/>
    <dgm:cxn modelId="{5F525788-56D9-4C16-9CED-FB4BF95ADFD6}" srcId="{3082B063-B0B7-44F9-AD44-A358086A2786}" destId="{D8127E7D-2D1E-4FDB-A2C0-19D65115C34D}" srcOrd="0" destOrd="0" parTransId="{BF8D63B9-D13C-4D6A-BD4C-2CC6E08EAEB8}" sibTransId="{6C7FE22D-199A-4F85-BF6B-DD35187CA34C}"/>
    <dgm:cxn modelId="{9C8F5E7B-DB15-4AF8-BCBB-7818E4A7169B}" type="presOf" srcId="{A5142FB0-AA36-4A84-8B60-E51867E53264}" destId="{5B5E2946-3A4E-4486-A381-F10B9CE42BA9}" srcOrd="0" destOrd="0" presId="urn:microsoft.com/office/officeart/2005/8/layout/radial6"/>
    <dgm:cxn modelId="{55834A3F-178D-48F2-BA08-F085B6916534}" type="presOf" srcId="{C752F59E-A7DE-4979-8C90-68C695F6B37F}" destId="{01F02A47-2727-4819-9A9A-63E6F0DE4493}" srcOrd="0" destOrd="0" presId="urn:microsoft.com/office/officeart/2005/8/layout/radial6"/>
    <dgm:cxn modelId="{74EBF0D0-A31B-4F64-BA3D-A1120EA496C8}" type="presParOf" srcId="{048F583F-410E-481A-9F91-0B901BA308FF}" destId="{2B834A8C-AD4F-4AC4-8B65-218A66CC03B5}" srcOrd="0" destOrd="0" presId="urn:microsoft.com/office/officeart/2005/8/layout/radial6"/>
    <dgm:cxn modelId="{14BD78BE-4467-4F35-AC32-61FD453A8872}" type="presParOf" srcId="{048F583F-410E-481A-9F91-0B901BA308FF}" destId="{C29038E0-8C32-4F25-9553-71EBF1350B8A}" srcOrd="1" destOrd="0" presId="urn:microsoft.com/office/officeart/2005/8/layout/radial6"/>
    <dgm:cxn modelId="{BE266986-C74A-4203-A6FE-C3B68015825D}" type="presParOf" srcId="{048F583F-410E-481A-9F91-0B901BA308FF}" destId="{67C92A75-50F8-4407-ABCF-AC7534B8572B}" srcOrd="2" destOrd="0" presId="urn:microsoft.com/office/officeart/2005/8/layout/radial6"/>
    <dgm:cxn modelId="{88E4B58E-AB6A-471A-BD43-AB6F001621E6}" type="presParOf" srcId="{048F583F-410E-481A-9F91-0B901BA308FF}" destId="{2873C7FF-0D5C-4F3A-9162-C91706F0CD3A}" srcOrd="3" destOrd="0" presId="urn:microsoft.com/office/officeart/2005/8/layout/radial6"/>
    <dgm:cxn modelId="{B46A668B-4DB9-4AE0-97D3-34A220F93DBF}" type="presParOf" srcId="{048F583F-410E-481A-9F91-0B901BA308FF}" destId="{5B5E2946-3A4E-4486-A381-F10B9CE42BA9}" srcOrd="4" destOrd="0" presId="urn:microsoft.com/office/officeart/2005/8/layout/radial6"/>
    <dgm:cxn modelId="{742B572A-2437-4B9C-853A-8387341B711A}" type="presParOf" srcId="{048F583F-410E-481A-9F91-0B901BA308FF}" destId="{939A1B12-8B67-4892-919F-9F07D0333409}" srcOrd="5" destOrd="0" presId="urn:microsoft.com/office/officeart/2005/8/layout/radial6"/>
    <dgm:cxn modelId="{5C08EA4A-8496-4C9F-968B-9D48A514E613}" type="presParOf" srcId="{048F583F-410E-481A-9F91-0B901BA308FF}" destId="{01F02A47-2727-4819-9A9A-63E6F0DE4493}" srcOrd="6"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082B063-B0B7-44F9-AD44-A358086A2786}"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tr-TR"/>
        </a:p>
      </dgm:t>
    </dgm:pt>
    <dgm:pt modelId="{D8127E7D-2D1E-4FDB-A2C0-19D65115C34D}">
      <dgm:prSet phldrT="[Metin]"/>
      <dgm:spPr>
        <a:solidFill>
          <a:schemeClr val="accent4">
            <a:lumMod val="75000"/>
          </a:schemeClr>
        </a:solidFill>
      </dgm:spPr>
      <dgm:t>
        <a:bodyPr/>
        <a:lstStyle/>
        <a:p>
          <a:r>
            <a:rPr lang="tr-TR">
              <a:solidFill>
                <a:schemeClr val="bg1"/>
              </a:solidFill>
              <a:latin typeface="Arial" panose="020B0604020202020204" pitchFamily="34" charset="0"/>
              <a:cs typeface="Arial" panose="020B0604020202020204" pitchFamily="34" charset="0"/>
            </a:rPr>
            <a:t>AMAÇ</a:t>
          </a:r>
          <a:endParaRPr lang="tr-TR"/>
        </a:p>
      </dgm:t>
    </dgm:pt>
    <dgm:pt modelId="{BF8D63B9-D13C-4D6A-BD4C-2CC6E08EAEB8}" type="parTrans" cxnId="{5F525788-56D9-4C16-9CED-FB4BF95ADFD6}">
      <dgm:prSet/>
      <dgm:spPr/>
      <dgm:t>
        <a:bodyPr/>
        <a:lstStyle/>
        <a:p>
          <a:endParaRPr lang="tr-TR"/>
        </a:p>
      </dgm:t>
    </dgm:pt>
    <dgm:pt modelId="{6C7FE22D-199A-4F85-BF6B-DD35187CA34C}" type="sibTrans" cxnId="{5F525788-56D9-4C16-9CED-FB4BF95ADFD6}">
      <dgm:prSet/>
      <dgm:spPr/>
      <dgm:t>
        <a:bodyPr/>
        <a:lstStyle/>
        <a:p>
          <a:endParaRPr lang="tr-TR"/>
        </a:p>
      </dgm:t>
    </dgm:pt>
    <dgm:pt modelId="{6B0823A1-CAA8-48D2-AD37-3FE36030F21D}">
      <dgm:prSet phldrT="[Metin]" custT="1"/>
      <dgm:spPr>
        <a:solidFill>
          <a:srgbClr val="00B050"/>
        </a:solidFill>
      </dgm:spPr>
      <dgm:t>
        <a:bodyPr/>
        <a:lstStyle/>
        <a:p>
          <a:r>
            <a:rPr lang="tr-TR" sz="1000">
              <a:solidFill>
                <a:schemeClr val="tx1"/>
              </a:solidFill>
              <a:latin typeface="Arial" panose="020B0604020202020204" pitchFamily="34" charset="0"/>
              <a:cs typeface="Arial" panose="020B0604020202020204" pitchFamily="34" charset="0"/>
            </a:rPr>
            <a:t>FARKINDALIK</a:t>
          </a:r>
          <a:endParaRPr lang="tr-TR" sz="1000">
            <a:solidFill>
              <a:schemeClr val="tx1"/>
            </a:solidFill>
          </a:endParaRPr>
        </a:p>
      </dgm:t>
    </dgm:pt>
    <dgm:pt modelId="{66E6102D-0F76-4BE5-AD3A-01770C4F5E05}" type="parTrans" cxnId="{3F2B067C-9C61-4076-8A84-2AD6A80FEA49}">
      <dgm:prSet/>
      <dgm:spPr/>
      <dgm:t>
        <a:bodyPr/>
        <a:lstStyle/>
        <a:p>
          <a:endParaRPr lang="tr-TR"/>
        </a:p>
      </dgm:t>
    </dgm:pt>
    <dgm:pt modelId="{949A47BA-8DFB-4F89-903F-3F0800716F12}" type="sibTrans" cxnId="{3F2B067C-9C61-4076-8A84-2AD6A80FEA49}">
      <dgm:prSet/>
      <dgm:spPr>
        <a:solidFill>
          <a:srgbClr val="00B050"/>
        </a:solidFill>
      </dgm:spPr>
      <dgm:t>
        <a:bodyPr/>
        <a:lstStyle/>
        <a:p>
          <a:endParaRPr lang="tr-TR"/>
        </a:p>
      </dgm:t>
    </dgm:pt>
    <dgm:pt modelId="{A5142FB0-AA36-4A84-8B60-E51867E53264}">
      <dgm:prSet phldrT="[Metin]" custT="1"/>
      <dgm:spPr>
        <a:solidFill>
          <a:srgbClr val="0070C0"/>
        </a:solidFill>
      </dgm:spPr>
      <dgm:t>
        <a:bodyPr/>
        <a:lstStyle/>
        <a:p>
          <a:r>
            <a:rPr lang="tr-TR" sz="900">
              <a:solidFill>
                <a:schemeClr val="bg1"/>
              </a:solidFill>
              <a:latin typeface="Arial" panose="020B0604020202020204" pitchFamily="34" charset="0"/>
              <a:cs typeface="Arial" panose="020B0604020202020204" pitchFamily="34" charset="0"/>
            </a:rPr>
            <a:t>DOĞRU KOD  KULLANIMI</a:t>
          </a:r>
          <a:endParaRPr lang="tr-TR" sz="900">
            <a:solidFill>
              <a:schemeClr val="bg1"/>
            </a:solidFill>
          </a:endParaRPr>
        </a:p>
      </dgm:t>
    </dgm:pt>
    <dgm:pt modelId="{9EE8907F-5140-4139-A24B-456EFC7B05E6}" type="parTrans" cxnId="{83914964-A0B2-470A-BCB9-6B7DE97F7E6B}">
      <dgm:prSet/>
      <dgm:spPr/>
      <dgm:t>
        <a:bodyPr/>
        <a:lstStyle/>
        <a:p>
          <a:endParaRPr lang="tr-TR"/>
        </a:p>
      </dgm:t>
    </dgm:pt>
    <dgm:pt modelId="{C752F59E-A7DE-4979-8C90-68C695F6B37F}" type="sibTrans" cxnId="{83914964-A0B2-470A-BCB9-6B7DE97F7E6B}">
      <dgm:prSet/>
      <dgm:spPr>
        <a:solidFill>
          <a:srgbClr val="0070C0"/>
        </a:solidFill>
      </dgm:spPr>
      <dgm:t>
        <a:bodyPr/>
        <a:lstStyle/>
        <a:p>
          <a:endParaRPr lang="tr-TR"/>
        </a:p>
      </dgm:t>
    </dgm:pt>
    <dgm:pt modelId="{F160749B-53AD-4873-871E-8D28746362EF}">
      <dgm:prSet phldrT="[Metin]" custT="1"/>
      <dgm:spPr>
        <a:solidFill>
          <a:schemeClr val="accent2">
            <a:lumMod val="75000"/>
          </a:schemeClr>
        </a:solidFill>
      </dgm:spPr>
      <dgm:t>
        <a:bodyPr/>
        <a:lstStyle/>
        <a:p>
          <a:r>
            <a:rPr lang="tr-TR" sz="900">
              <a:solidFill>
                <a:schemeClr val="bg1"/>
              </a:solidFill>
              <a:latin typeface="Arial" panose="020B0604020202020204" pitchFamily="34" charset="0"/>
              <a:cs typeface="Arial" panose="020B0604020202020204" pitchFamily="34" charset="0"/>
            </a:rPr>
            <a:t>BİLGİLENDİRME</a:t>
          </a:r>
          <a:endParaRPr lang="tr-TR" sz="900">
            <a:solidFill>
              <a:schemeClr val="bg1"/>
            </a:solidFill>
          </a:endParaRPr>
        </a:p>
      </dgm:t>
    </dgm:pt>
    <dgm:pt modelId="{6039A4FE-AE77-4ED4-9052-D83299F71612}" type="parTrans" cxnId="{B9FAC1DF-2385-453F-8DE8-CBE34AD150A2}">
      <dgm:prSet/>
      <dgm:spPr/>
      <dgm:t>
        <a:bodyPr/>
        <a:lstStyle/>
        <a:p>
          <a:endParaRPr lang="tr-TR"/>
        </a:p>
      </dgm:t>
    </dgm:pt>
    <dgm:pt modelId="{5E358C23-4AB9-4D15-BC94-184C880448E0}" type="sibTrans" cxnId="{B9FAC1DF-2385-453F-8DE8-CBE34AD150A2}">
      <dgm:prSet/>
      <dgm:spPr>
        <a:solidFill>
          <a:schemeClr val="accent2">
            <a:lumMod val="75000"/>
          </a:schemeClr>
        </a:solidFill>
      </dgm:spPr>
      <dgm:t>
        <a:bodyPr/>
        <a:lstStyle/>
        <a:p>
          <a:endParaRPr lang="tr-TR"/>
        </a:p>
      </dgm:t>
    </dgm:pt>
    <dgm:pt modelId="{048F583F-410E-481A-9F91-0B901BA308FF}" type="pres">
      <dgm:prSet presAssocID="{3082B063-B0B7-44F9-AD44-A358086A2786}" presName="Name0" presStyleCnt="0">
        <dgm:presLayoutVars>
          <dgm:chMax val="1"/>
          <dgm:dir/>
          <dgm:animLvl val="ctr"/>
          <dgm:resizeHandles val="exact"/>
        </dgm:presLayoutVars>
      </dgm:prSet>
      <dgm:spPr/>
      <dgm:t>
        <a:bodyPr/>
        <a:lstStyle/>
        <a:p>
          <a:endParaRPr lang="tr-TR"/>
        </a:p>
      </dgm:t>
    </dgm:pt>
    <dgm:pt modelId="{2B834A8C-AD4F-4AC4-8B65-218A66CC03B5}" type="pres">
      <dgm:prSet presAssocID="{D8127E7D-2D1E-4FDB-A2C0-19D65115C34D}" presName="centerShape" presStyleLbl="node0" presStyleIdx="0" presStyleCnt="1" custScaleX="107621" custScaleY="99997"/>
      <dgm:spPr/>
      <dgm:t>
        <a:bodyPr/>
        <a:lstStyle/>
        <a:p>
          <a:endParaRPr lang="tr-TR"/>
        </a:p>
      </dgm:t>
    </dgm:pt>
    <dgm:pt modelId="{C29038E0-8C32-4F25-9553-71EBF1350B8A}" type="pres">
      <dgm:prSet presAssocID="{6B0823A1-CAA8-48D2-AD37-3FE36030F21D}" presName="node" presStyleLbl="node1" presStyleIdx="0" presStyleCnt="3" custScaleX="107781" custScaleY="94054">
        <dgm:presLayoutVars>
          <dgm:bulletEnabled val="1"/>
        </dgm:presLayoutVars>
      </dgm:prSet>
      <dgm:spPr/>
      <dgm:t>
        <a:bodyPr/>
        <a:lstStyle/>
        <a:p>
          <a:endParaRPr lang="tr-TR"/>
        </a:p>
      </dgm:t>
    </dgm:pt>
    <dgm:pt modelId="{67C92A75-50F8-4407-ABCF-AC7534B8572B}" type="pres">
      <dgm:prSet presAssocID="{6B0823A1-CAA8-48D2-AD37-3FE36030F21D}" presName="dummy" presStyleCnt="0"/>
      <dgm:spPr/>
    </dgm:pt>
    <dgm:pt modelId="{2873C7FF-0D5C-4F3A-9162-C91706F0CD3A}" type="pres">
      <dgm:prSet presAssocID="{949A47BA-8DFB-4F89-903F-3F0800716F12}" presName="sibTrans" presStyleLbl="sibTrans2D1" presStyleIdx="0" presStyleCnt="3" custScaleX="107621" custScaleY="99997"/>
      <dgm:spPr/>
      <dgm:t>
        <a:bodyPr/>
        <a:lstStyle/>
        <a:p>
          <a:endParaRPr lang="tr-TR"/>
        </a:p>
      </dgm:t>
    </dgm:pt>
    <dgm:pt modelId="{5B5E2946-3A4E-4486-A381-F10B9CE42BA9}" type="pres">
      <dgm:prSet presAssocID="{A5142FB0-AA36-4A84-8B60-E51867E53264}" presName="node" presStyleLbl="node1" presStyleIdx="1" presStyleCnt="3" custScaleX="107781" custScaleY="94054">
        <dgm:presLayoutVars>
          <dgm:bulletEnabled val="1"/>
        </dgm:presLayoutVars>
      </dgm:prSet>
      <dgm:spPr/>
      <dgm:t>
        <a:bodyPr/>
        <a:lstStyle/>
        <a:p>
          <a:endParaRPr lang="tr-TR"/>
        </a:p>
      </dgm:t>
    </dgm:pt>
    <dgm:pt modelId="{939A1B12-8B67-4892-919F-9F07D0333409}" type="pres">
      <dgm:prSet presAssocID="{A5142FB0-AA36-4A84-8B60-E51867E53264}" presName="dummy" presStyleCnt="0"/>
      <dgm:spPr/>
    </dgm:pt>
    <dgm:pt modelId="{01F02A47-2727-4819-9A9A-63E6F0DE4493}" type="pres">
      <dgm:prSet presAssocID="{C752F59E-A7DE-4979-8C90-68C695F6B37F}" presName="sibTrans" presStyleLbl="sibTrans2D1" presStyleIdx="1" presStyleCnt="3" custScaleX="107621" custScaleY="99997"/>
      <dgm:spPr/>
      <dgm:t>
        <a:bodyPr/>
        <a:lstStyle/>
        <a:p>
          <a:endParaRPr lang="tr-TR"/>
        </a:p>
      </dgm:t>
    </dgm:pt>
    <dgm:pt modelId="{7611BEF4-97F9-471F-8BD5-6D213BB6C89D}" type="pres">
      <dgm:prSet presAssocID="{F160749B-53AD-4873-871E-8D28746362EF}" presName="node" presStyleLbl="node1" presStyleIdx="2" presStyleCnt="3" custScaleX="107781" custScaleY="94054">
        <dgm:presLayoutVars>
          <dgm:bulletEnabled val="1"/>
        </dgm:presLayoutVars>
      </dgm:prSet>
      <dgm:spPr/>
      <dgm:t>
        <a:bodyPr/>
        <a:lstStyle/>
        <a:p>
          <a:endParaRPr lang="tr-TR"/>
        </a:p>
      </dgm:t>
    </dgm:pt>
    <dgm:pt modelId="{E552B7E0-6551-4D43-88DC-F0A41F7F39E2}" type="pres">
      <dgm:prSet presAssocID="{F160749B-53AD-4873-871E-8D28746362EF}" presName="dummy" presStyleCnt="0"/>
      <dgm:spPr/>
    </dgm:pt>
    <dgm:pt modelId="{A57FD91D-06E8-4995-BDE6-A1A3373A56F4}" type="pres">
      <dgm:prSet presAssocID="{5E358C23-4AB9-4D15-BC94-184C880448E0}" presName="sibTrans" presStyleLbl="sibTrans2D1" presStyleIdx="2" presStyleCnt="3" custScaleX="107621" custScaleY="99997"/>
      <dgm:spPr/>
      <dgm:t>
        <a:bodyPr/>
        <a:lstStyle/>
        <a:p>
          <a:endParaRPr lang="tr-TR"/>
        </a:p>
      </dgm:t>
    </dgm:pt>
  </dgm:ptLst>
  <dgm:cxnLst>
    <dgm:cxn modelId="{83914964-A0B2-470A-BCB9-6B7DE97F7E6B}" srcId="{D8127E7D-2D1E-4FDB-A2C0-19D65115C34D}" destId="{A5142FB0-AA36-4A84-8B60-E51867E53264}" srcOrd="1" destOrd="0" parTransId="{9EE8907F-5140-4139-A24B-456EFC7B05E6}" sibTransId="{C752F59E-A7DE-4979-8C90-68C695F6B37F}"/>
    <dgm:cxn modelId="{B9FAC1DF-2385-453F-8DE8-CBE34AD150A2}" srcId="{D8127E7D-2D1E-4FDB-A2C0-19D65115C34D}" destId="{F160749B-53AD-4873-871E-8D28746362EF}" srcOrd="2" destOrd="0" parTransId="{6039A4FE-AE77-4ED4-9052-D83299F71612}" sibTransId="{5E358C23-4AB9-4D15-BC94-184C880448E0}"/>
    <dgm:cxn modelId="{12C4430D-1CD5-41B3-B0DE-38D98DFCBBDE}" type="presOf" srcId="{F160749B-53AD-4873-871E-8D28746362EF}" destId="{7611BEF4-97F9-471F-8BD5-6D213BB6C89D}" srcOrd="0" destOrd="0" presId="urn:microsoft.com/office/officeart/2005/8/layout/radial6"/>
    <dgm:cxn modelId="{5F525788-56D9-4C16-9CED-FB4BF95ADFD6}" srcId="{3082B063-B0B7-44F9-AD44-A358086A2786}" destId="{D8127E7D-2D1E-4FDB-A2C0-19D65115C34D}" srcOrd="0" destOrd="0" parTransId="{BF8D63B9-D13C-4D6A-BD4C-2CC6E08EAEB8}" sibTransId="{6C7FE22D-199A-4F85-BF6B-DD35187CA34C}"/>
    <dgm:cxn modelId="{634FC565-CED9-475A-A7FC-BA54F03832A8}" type="presOf" srcId="{949A47BA-8DFB-4F89-903F-3F0800716F12}" destId="{2873C7FF-0D5C-4F3A-9162-C91706F0CD3A}" srcOrd="0" destOrd="0" presId="urn:microsoft.com/office/officeart/2005/8/layout/radial6"/>
    <dgm:cxn modelId="{824F56B9-AC77-4835-BEDF-912B32679D2C}" type="presOf" srcId="{5E358C23-4AB9-4D15-BC94-184C880448E0}" destId="{A57FD91D-06E8-4995-BDE6-A1A3373A56F4}" srcOrd="0" destOrd="0" presId="urn:microsoft.com/office/officeart/2005/8/layout/radial6"/>
    <dgm:cxn modelId="{50288C5C-52E3-4CBF-9960-F8758661D818}" type="presOf" srcId="{D8127E7D-2D1E-4FDB-A2C0-19D65115C34D}" destId="{2B834A8C-AD4F-4AC4-8B65-218A66CC03B5}" srcOrd="0" destOrd="0" presId="urn:microsoft.com/office/officeart/2005/8/layout/radial6"/>
    <dgm:cxn modelId="{C05B9E35-6948-493E-83CC-C0E41705B37B}" type="presOf" srcId="{3082B063-B0B7-44F9-AD44-A358086A2786}" destId="{048F583F-410E-481A-9F91-0B901BA308FF}" srcOrd="0" destOrd="0" presId="urn:microsoft.com/office/officeart/2005/8/layout/radial6"/>
    <dgm:cxn modelId="{1226D795-46A6-4081-956A-4128D6C3CB1A}" type="presOf" srcId="{6B0823A1-CAA8-48D2-AD37-3FE36030F21D}" destId="{C29038E0-8C32-4F25-9553-71EBF1350B8A}" srcOrd="0" destOrd="0" presId="urn:microsoft.com/office/officeart/2005/8/layout/radial6"/>
    <dgm:cxn modelId="{AD783813-DE21-47E3-92DC-8CF0B80DF520}" type="presOf" srcId="{C752F59E-A7DE-4979-8C90-68C695F6B37F}" destId="{01F02A47-2727-4819-9A9A-63E6F0DE4493}" srcOrd="0" destOrd="0" presId="urn:microsoft.com/office/officeart/2005/8/layout/radial6"/>
    <dgm:cxn modelId="{3F2B067C-9C61-4076-8A84-2AD6A80FEA49}" srcId="{D8127E7D-2D1E-4FDB-A2C0-19D65115C34D}" destId="{6B0823A1-CAA8-48D2-AD37-3FE36030F21D}" srcOrd="0" destOrd="0" parTransId="{66E6102D-0F76-4BE5-AD3A-01770C4F5E05}" sibTransId="{949A47BA-8DFB-4F89-903F-3F0800716F12}"/>
    <dgm:cxn modelId="{BA8ED259-3253-4E23-AAB5-6066F8C643F3}" type="presOf" srcId="{A5142FB0-AA36-4A84-8B60-E51867E53264}" destId="{5B5E2946-3A4E-4486-A381-F10B9CE42BA9}" srcOrd="0" destOrd="0" presId="urn:microsoft.com/office/officeart/2005/8/layout/radial6"/>
    <dgm:cxn modelId="{87396B4D-2AA3-4ED1-956F-7E1D5EAA6B4D}" type="presParOf" srcId="{048F583F-410E-481A-9F91-0B901BA308FF}" destId="{2B834A8C-AD4F-4AC4-8B65-218A66CC03B5}" srcOrd="0" destOrd="0" presId="urn:microsoft.com/office/officeart/2005/8/layout/radial6"/>
    <dgm:cxn modelId="{2B7DF477-5ADE-452A-B6DE-D9C46334A34B}" type="presParOf" srcId="{048F583F-410E-481A-9F91-0B901BA308FF}" destId="{C29038E0-8C32-4F25-9553-71EBF1350B8A}" srcOrd="1" destOrd="0" presId="urn:microsoft.com/office/officeart/2005/8/layout/radial6"/>
    <dgm:cxn modelId="{009DACB8-F4BB-444B-A19C-80864CB3ED60}" type="presParOf" srcId="{048F583F-410E-481A-9F91-0B901BA308FF}" destId="{67C92A75-50F8-4407-ABCF-AC7534B8572B}" srcOrd="2" destOrd="0" presId="urn:microsoft.com/office/officeart/2005/8/layout/radial6"/>
    <dgm:cxn modelId="{58B5E8E2-9C92-45D3-B6D0-0A00ADB73CAF}" type="presParOf" srcId="{048F583F-410E-481A-9F91-0B901BA308FF}" destId="{2873C7FF-0D5C-4F3A-9162-C91706F0CD3A}" srcOrd="3" destOrd="0" presId="urn:microsoft.com/office/officeart/2005/8/layout/radial6"/>
    <dgm:cxn modelId="{7654413C-3F0D-44CA-9DD0-05835DB346B2}" type="presParOf" srcId="{048F583F-410E-481A-9F91-0B901BA308FF}" destId="{5B5E2946-3A4E-4486-A381-F10B9CE42BA9}" srcOrd="4" destOrd="0" presId="urn:microsoft.com/office/officeart/2005/8/layout/radial6"/>
    <dgm:cxn modelId="{E4576720-0AD6-4BD9-9103-9C968AC8D8D0}" type="presParOf" srcId="{048F583F-410E-481A-9F91-0B901BA308FF}" destId="{939A1B12-8B67-4892-919F-9F07D0333409}" srcOrd="5" destOrd="0" presId="urn:microsoft.com/office/officeart/2005/8/layout/radial6"/>
    <dgm:cxn modelId="{45D3E3F8-2A5F-4E48-8938-C27EAA6C824D}" type="presParOf" srcId="{048F583F-410E-481A-9F91-0B901BA308FF}" destId="{01F02A47-2727-4819-9A9A-63E6F0DE4493}" srcOrd="6" destOrd="0" presId="urn:microsoft.com/office/officeart/2005/8/layout/radial6"/>
    <dgm:cxn modelId="{C3E77E9B-41F4-4A20-B097-4DB056803081}" type="presParOf" srcId="{048F583F-410E-481A-9F91-0B901BA308FF}" destId="{7611BEF4-97F9-471F-8BD5-6D213BB6C89D}" srcOrd="7" destOrd="0" presId="urn:microsoft.com/office/officeart/2005/8/layout/radial6"/>
    <dgm:cxn modelId="{BDBBD6C8-4920-4A45-B3DF-452BBC031770}" type="presParOf" srcId="{048F583F-410E-481A-9F91-0B901BA308FF}" destId="{E552B7E0-6551-4D43-88DC-F0A41F7F39E2}" srcOrd="8" destOrd="0" presId="urn:microsoft.com/office/officeart/2005/8/layout/radial6"/>
    <dgm:cxn modelId="{5AB1AF6F-7140-4668-B015-3CEF4BCAFA28}" type="presParOf" srcId="{048F583F-410E-481A-9F91-0B901BA308FF}" destId="{A57FD91D-06E8-4995-BDE6-A1A3373A56F4}"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DDA653-9B69-4A2B-8BD3-B52F8BA7ED77}" type="doc">
      <dgm:prSet loTypeId="urn:microsoft.com/office/officeart/2005/8/layout/lProcess3" loCatId="process" qsTypeId="urn:microsoft.com/office/officeart/2005/8/quickstyle/3d1" qsCatId="3D" csTypeId="urn:microsoft.com/office/officeart/2005/8/colors/accent0_3" csCatId="mainScheme" phldr="1"/>
      <dgm:spPr>
        <a:scene3d>
          <a:camera prst="orthographicFront"/>
          <a:lightRig rig="threePt" dir="t"/>
        </a:scene3d>
      </dgm:spPr>
      <dgm:t>
        <a:bodyPr/>
        <a:lstStyle/>
        <a:p>
          <a:endParaRPr lang="tr-TR"/>
        </a:p>
      </dgm:t>
    </dgm:pt>
    <dgm:pt modelId="{D6D07271-5D5B-4310-9C76-BC9EC96BD12A}">
      <dgm:prSet phldrT="[Metin]" custT="1"/>
      <dgm:spPr>
        <a:solidFill>
          <a:schemeClr val="bg1">
            <a:lumMod val="50000"/>
          </a:schemeClr>
        </a:solidFill>
      </dgm:spPr>
      <dgm:t>
        <a:bodyPr>
          <a:sp3d/>
        </a:bodyPr>
        <a:lstStyle/>
        <a:p>
          <a:r>
            <a:rPr lang="tr-TR" sz="1600">
              <a:solidFill>
                <a:schemeClr val="tx1"/>
              </a:solidFill>
            </a:rPr>
            <a:t>Risk Değerlendirme</a:t>
          </a:r>
        </a:p>
      </dgm:t>
    </dgm:pt>
    <dgm:pt modelId="{F2C50E69-EE85-414A-96A9-7DBDB1F2BA44}" type="parTrans" cxnId="{B6C12288-D162-4E4F-8FC0-42FB914A0D35}">
      <dgm:prSet/>
      <dgm:spPr/>
      <dgm:t>
        <a:bodyPr/>
        <a:lstStyle/>
        <a:p>
          <a:endParaRPr lang="tr-TR" sz="1800">
            <a:solidFill>
              <a:schemeClr val="tx1"/>
            </a:solidFill>
          </a:endParaRPr>
        </a:p>
      </dgm:t>
    </dgm:pt>
    <dgm:pt modelId="{FA61AF93-6BEE-4F8C-BCDC-BA2C713074CB}" type="sibTrans" cxnId="{B6C12288-D162-4E4F-8FC0-42FB914A0D35}">
      <dgm:prSet/>
      <dgm:spPr/>
      <dgm:t>
        <a:bodyPr/>
        <a:lstStyle/>
        <a:p>
          <a:endParaRPr lang="tr-TR" sz="1800">
            <a:solidFill>
              <a:schemeClr val="tx1"/>
            </a:solidFill>
          </a:endParaRPr>
        </a:p>
      </dgm:t>
    </dgm:pt>
    <dgm:pt modelId="{47EC5FC3-CC32-419F-88B8-A032653586D9}">
      <dgm:prSet phldrT="[Metin]" custT="1"/>
      <dgm:spPr>
        <a:solidFill>
          <a:schemeClr val="bg1">
            <a:lumMod val="65000"/>
            <a:alpha val="89804"/>
          </a:schemeClr>
        </a:solidFill>
        <a:sp3d extrusionH="12700" prstMaterial="plastic">
          <a:bevelT w="50800" h="50800"/>
        </a:sp3d>
      </dgm:spPr>
      <dgm:t>
        <a:bodyPr>
          <a:sp3d/>
        </a:bodyPr>
        <a:lstStyle/>
        <a:p>
          <a:r>
            <a:rPr lang="tr-TR" sz="1600">
              <a:solidFill>
                <a:schemeClr val="tx1"/>
              </a:solidFill>
            </a:rPr>
            <a:t>2 Standart</a:t>
          </a:r>
        </a:p>
      </dgm:t>
    </dgm:pt>
    <dgm:pt modelId="{EE04B984-1673-4D50-8B81-C1A786032F6D}" type="parTrans" cxnId="{CC54787C-CFB1-4FE3-B670-9F07D5D69A02}">
      <dgm:prSet/>
      <dgm:spPr/>
      <dgm:t>
        <a:bodyPr/>
        <a:lstStyle/>
        <a:p>
          <a:endParaRPr lang="tr-TR" sz="1800">
            <a:solidFill>
              <a:schemeClr val="tx1"/>
            </a:solidFill>
          </a:endParaRPr>
        </a:p>
      </dgm:t>
    </dgm:pt>
    <dgm:pt modelId="{421BF786-8AC6-4C08-8C1C-71B23E2C869D}" type="sibTrans" cxnId="{CC54787C-CFB1-4FE3-B670-9F07D5D69A02}">
      <dgm:prSet/>
      <dgm:spPr/>
      <dgm:t>
        <a:bodyPr/>
        <a:lstStyle/>
        <a:p>
          <a:endParaRPr lang="tr-TR" sz="1800">
            <a:solidFill>
              <a:schemeClr val="tx1"/>
            </a:solidFill>
          </a:endParaRPr>
        </a:p>
      </dgm:t>
    </dgm:pt>
    <dgm:pt modelId="{01F19B66-A444-47D1-858B-05EBC98B9CDB}">
      <dgm:prSet phldrT="[Metin]" custT="1"/>
      <dgm:spPr>
        <a:solidFill>
          <a:schemeClr val="bg1">
            <a:lumMod val="75000"/>
            <a:alpha val="89804"/>
          </a:schemeClr>
        </a:solidFill>
      </dgm:spPr>
      <dgm:t>
        <a:bodyPr>
          <a:sp3d/>
        </a:bodyPr>
        <a:lstStyle/>
        <a:p>
          <a:r>
            <a:rPr lang="tr-TR" sz="1600">
              <a:solidFill>
                <a:schemeClr val="tx1"/>
              </a:solidFill>
            </a:rPr>
            <a:t>9 Genel Şart</a:t>
          </a:r>
        </a:p>
      </dgm:t>
    </dgm:pt>
    <dgm:pt modelId="{ECECC11E-EAE2-4DE9-8FD1-9B22210BA50D}" type="parTrans" cxnId="{9D77E1A2-2F58-4F86-A254-F30AB55AA83B}">
      <dgm:prSet/>
      <dgm:spPr/>
      <dgm:t>
        <a:bodyPr/>
        <a:lstStyle/>
        <a:p>
          <a:endParaRPr lang="tr-TR" sz="1800">
            <a:solidFill>
              <a:schemeClr val="tx1"/>
            </a:solidFill>
          </a:endParaRPr>
        </a:p>
      </dgm:t>
    </dgm:pt>
    <dgm:pt modelId="{EF1DAA71-6B1F-4C73-BAF3-66FDE7A3AC7C}" type="sibTrans" cxnId="{9D77E1A2-2F58-4F86-A254-F30AB55AA83B}">
      <dgm:prSet/>
      <dgm:spPr/>
      <dgm:t>
        <a:bodyPr/>
        <a:lstStyle/>
        <a:p>
          <a:endParaRPr lang="tr-TR" sz="1800">
            <a:solidFill>
              <a:schemeClr val="tx1"/>
            </a:solidFill>
          </a:endParaRPr>
        </a:p>
      </dgm:t>
    </dgm:pt>
    <dgm:pt modelId="{F013F5B4-46E2-4DE6-B5FA-455BADAEAE57}">
      <dgm:prSet custT="1"/>
      <dgm:spPr>
        <a:solidFill>
          <a:schemeClr val="bg1">
            <a:lumMod val="85000"/>
            <a:alpha val="90000"/>
          </a:schemeClr>
        </a:solidFill>
      </dgm:spPr>
      <dgm:t>
        <a:bodyPr>
          <a:sp3d/>
        </a:bodyPr>
        <a:lstStyle/>
        <a:p>
          <a:r>
            <a:rPr lang="tr-TR" sz="1600">
              <a:solidFill>
                <a:schemeClr val="tx1"/>
              </a:solidFill>
            </a:rPr>
            <a:t>4 Eylem</a:t>
          </a:r>
        </a:p>
      </dgm:t>
    </dgm:pt>
    <dgm:pt modelId="{FE0F3961-2F6E-46FD-9C7B-F9568ACDD927}" type="parTrans" cxnId="{0938B74F-E4EF-4CEB-8CFD-42C537D62056}">
      <dgm:prSet/>
      <dgm:spPr/>
      <dgm:t>
        <a:bodyPr/>
        <a:lstStyle/>
        <a:p>
          <a:endParaRPr lang="tr-TR" sz="1800">
            <a:solidFill>
              <a:schemeClr val="tx1"/>
            </a:solidFill>
          </a:endParaRPr>
        </a:p>
      </dgm:t>
    </dgm:pt>
    <dgm:pt modelId="{6FBFBEDD-2899-4325-9434-BCD73D0731EF}" type="sibTrans" cxnId="{0938B74F-E4EF-4CEB-8CFD-42C537D62056}">
      <dgm:prSet/>
      <dgm:spPr/>
      <dgm:t>
        <a:bodyPr/>
        <a:lstStyle/>
        <a:p>
          <a:endParaRPr lang="tr-TR" sz="1800">
            <a:solidFill>
              <a:schemeClr val="tx1"/>
            </a:solidFill>
          </a:endParaRPr>
        </a:p>
      </dgm:t>
    </dgm:pt>
    <dgm:pt modelId="{0C05AD5A-BCD1-4314-8B62-66993ED88846}">
      <dgm:prSet custT="1"/>
      <dgm:spPr>
        <a:solidFill>
          <a:schemeClr val="bg1">
            <a:lumMod val="95000"/>
            <a:alpha val="90000"/>
          </a:schemeClr>
        </a:solidFill>
      </dgm:spPr>
      <dgm:t>
        <a:bodyPr>
          <a:sp3d/>
        </a:bodyPr>
        <a:lstStyle/>
        <a:p>
          <a:r>
            <a:rPr lang="tr-TR" sz="1600">
              <a:solidFill>
                <a:schemeClr val="tx1"/>
              </a:solidFill>
            </a:rPr>
            <a:t>4 Eylem</a:t>
          </a:r>
        </a:p>
      </dgm:t>
    </dgm:pt>
    <dgm:pt modelId="{27D49DF9-7123-4B6C-8BCE-B779BA2215B2}" type="parTrans" cxnId="{81B0F82A-2B73-45A9-BDC8-FDC19DDF2DC3}">
      <dgm:prSet/>
      <dgm:spPr/>
      <dgm:t>
        <a:bodyPr/>
        <a:lstStyle/>
        <a:p>
          <a:endParaRPr lang="tr-TR" sz="1800">
            <a:solidFill>
              <a:schemeClr val="tx1"/>
            </a:solidFill>
          </a:endParaRPr>
        </a:p>
      </dgm:t>
    </dgm:pt>
    <dgm:pt modelId="{6B93D13F-5C20-48C2-B373-F3B2886D8934}" type="sibTrans" cxnId="{81B0F82A-2B73-45A9-BDC8-FDC19DDF2DC3}">
      <dgm:prSet/>
      <dgm:spPr/>
      <dgm:t>
        <a:bodyPr/>
        <a:lstStyle/>
        <a:p>
          <a:endParaRPr lang="tr-TR" sz="1800">
            <a:solidFill>
              <a:schemeClr val="tx1"/>
            </a:solidFill>
          </a:endParaRPr>
        </a:p>
      </dgm:t>
    </dgm:pt>
    <dgm:pt modelId="{38E87685-7C8B-4554-AC46-6D17B3B264AE}" type="pres">
      <dgm:prSet presAssocID="{A3DDA653-9B69-4A2B-8BD3-B52F8BA7ED77}" presName="Name0" presStyleCnt="0">
        <dgm:presLayoutVars>
          <dgm:chPref val="3"/>
          <dgm:dir/>
          <dgm:animLvl val="lvl"/>
          <dgm:resizeHandles/>
        </dgm:presLayoutVars>
      </dgm:prSet>
      <dgm:spPr/>
      <dgm:t>
        <a:bodyPr/>
        <a:lstStyle/>
        <a:p>
          <a:endParaRPr lang="tr-TR"/>
        </a:p>
      </dgm:t>
    </dgm:pt>
    <dgm:pt modelId="{BBD29F49-ABF4-43CE-A38E-5697EA3E9990}" type="pres">
      <dgm:prSet presAssocID="{D6D07271-5D5B-4310-9C76-BC9EC96BD12A}" presName="horFlow" presStyleCnt="0"/>
      <dgm:spPr/>
    </dgm:pt>
    <dgm:pt modelId="{69CC777C-E0CC-4199-ACB1-0EB4A45B44B1}" type="pres">
      <dgm:prSet presAssocID="{D6D07271-5D5B-4310-9C76-BC9EC96BD12A}" presName="bigChev" presStyleLbl="node1" presStyleIdx="0" presStyleCnt="1" custScaleX="116643"/>
      <dgm:spPr/>
      <dgm:t>
        <a:bodyPr/>
        <a:lstStyle/>
        <a:p>
          <a:endParaRPr lang="tr-TR"/>
        </a:p>
      </dgm:t>
    </dgm:pt>
    <dgm:pt modelId="{4606180E-28AD-46AF-98D9-2CCFCEE8CC77}" type="pres">
      <dgm:prSet presAssocID="{EE04B984-1673-4D50-8B81-C1A786032F6D}" presName="parTrans" presStyleCnt="0"/>
      <dgm:spPr/>
    </dgm:pt>
    <dgm:pt modelId="{3F604119-9727-4042-8C56-82D02679FAFF}" type="pres">
      <dgm:prSet presAssocID="{47EC5FC3-CC32-419F-88B8-A032653586D9}" presName="node" presStyleLbl="alignAccFollowNode1" presStyleIdx="0" presStyleCnt="4">
        <dgm:presLayoutVars>
          <dgm:bulletEnabled val="1"/>
        </dgm:presLayoutVars>
      </dgm:prSet>
      <dgm:spPr/>
      <dgm:t>
        <a:bodyPr/>
        <a:lstStyle/>
        <a:p>
          <a:endParaRPr lang="tr-TR"/>
        </a:p>
      </dgm:t>
    </dgm:pt>
    <dgm:pt modelId="{268A4D5F-A9A4-4E2E-86D9-5D1D4FE33261}" type="pres">
      <dgm:prSet presAssocID="{421BF786-8AC6-4C08-8C1C-71B23E2C869D}" presName="sibTrans" presStyleCnt="0"/>
      <dgm:spPr/>
    </dgm:pt>
    <dgm:pt modelId="{9DD311D4-5A44-4825-80BF-0125A19ABB16}" type="pres">
      <dgm:prSet presAssocID="{01F19B66-A444-47D1-858B-05EBC98B9CDB}" presName="node" presStyleLbl="alignAccFollowNode1" presStyleIdx="1" presStyleCnt="4">
        <dgm:presLayoutVars>
          <dgm:bulletEnabled val="1"/>
        </dgm:presLayoutVars>
      </dgm:prSet>
      <dgm:spPr/>
      <dgm:t>
        <a:bodyPr/>
        <a:lstStyle/>
        <a:p>
          <a:endParaRPr lang="tr-TR"/>
        </a:p>
      </dgm:t>
    </dgm:pt>
    <dgm:pt modelId="{C7C3D65B-CE74-4D79-ABAA-B555F71C9881}" type="pres">
      <dgm:prSet presAssocID="{EF1DAA71-6B1F-4C73-BAF3-66FDE7A3AC7C}" presName="sibTrans" presStyleCnt="0"/>
      <dgm:spPr/>
    </dgm:pt>
    <dgm:pt modelId="{6E13559D-4DB0-403D-B55D-B73C23B7FD1A}" type="pres">
      <dgm:prSet presAssocID="{F013F5B4-46E2-4DE6-B5FA-455BADAEAE57}" presName="node" presStyleLbl="alignAccFollowNode1" presStyleIdx="2" presStyleCnt="4">
        <dgm:presLayoutVars>
          <dgm:bulletEnabled val="1"/>
        </dgm:presLayoutVars>
      </dgm:prSet>
      <dgm:spPr/>
      <dgm:t>
        <a:bodyPr/>
        <a:lstStyle/>
        <a:p>
          <a:endParaRPr lang="tr-TR"/>
        </a:p>
      </dgm:t>
    </dgm:pt>
    <dgm:pt modelId="{D89CE58C-3D76-481C-A2AA-9223E3E8C937}" type="pres">
      <dgm:prSet presAssocID="{6FBFBEDD-2899-4325-9434-BCD73D0731EF}" presName="sibTrans" presStyleCnt="0"/>
      <dgm:spPr/>
    </dgm:pt>
    <dgm:pt modelId="{5BD2DAC3-2DEC-45FF-A1F9-0CFE82EADFC6}" type="pres">
      <dgm:prSet presAssocID="{0C05AD5A-BCD1-4314-8B62-66993ED88846}" presName="node" presStyleLbl="alignAccFollowNode1" presStyleIdx="3" presStyleCnt="4">
        <dgm:presLayoutVars>
          <dgm:bulletEnabled val="1"/>
        </dgm:presLayoutVars>
      </dgm:prSet>
      <dgm:spPr/>
      <dgm:t>
        <a:bodyPr/>
        <a:lstStyle/>
        <a:p>
          <a:endParaRPr lang="tr-TR"/>
        </a:p>
      </dgm:t>
    </dgm:pt>
  </dgm:ptLst>
  <dgm:cxnLst>
    <dgm:cxn modelId="{F8793781-B740-4908-AA13-954C2CEABD43}" type="presOf" srcId="{F013F5B4-46E2-4DE6-B5FA-455BADAEAE57}" destId="{6E13559D-4DB0-403D-B55D-B73C23B7FD1A}" srcOrd="0" destOrd="0" presId="urn:microsoft.com/office/officeart/2005/8/layout/lProcess3"/>
    <dgm:cxn modelId="{81B0F82A-2B73-45A9-BDC8-FDC19DDF2DC3}" srcId="{D6D07271-5D5B-4310-9C76-BC9EC96BD12A}" destId="{0C05AD5A-BCD1-4314-8B62-66993ED88846}" srcOrd="3" destOrd="0" parTransId="{27D49DF9-7123-4B6C-8BCE-B779BA2215B2}" sibTransId="{6B93D13F-5C20-48C2-B373-F3B2886D8934}"/>
    <dgm:cxn modelId="{0201082E-BF7F-422B-9B0B-2A7656B51757}" type="presOf" srcId="{D6D07271-5D5B-4310-9C76-BC9EC96BD12A}" destId="{69CC777C-E0CC-4199-ACB1-0EB4A45B44B1}" srcOrd="0" destOrd="0" presId="urn:microsoft.com/office/officeart/2005/8/layout/lProcess3"/>
    <dgm:cxn modelId="{6060B759-4572-4850-AF8E-3D52F6F02D65}" type="presOf" srcId="{A3DDA653-9B69-4A2B-8BD3-B52F8BA7ED77}" destId="{38E87685-7C8B-4554-AC46-6D17B3B264AE}" srcOrd="0" destOrd="0" presId="urn:microsoft.com/office/officeart/2005/8/layout/lProcess3"/>
    <dgm:cxn modelId="{FF495C68-E0FE-44F0-95EC-FCED9DB93A6E}" type="presOf" srcId="{0C05AD5A-BCD1-4314-8B62-66993ED88846}" destId="{5BD2DAC3-2DEC-45FF-A1F9-0CFE82EADFC6}" srcOrd="0" destOrd="0" presId="urn:microsoft.com/office/officeart/2005/8/layout/lProcess3"/>
    <dgm:cxn modelId="{0938B74F-E4EF-4CEB-8CFD-42C537D62056}" srcId="{D6D07271-5D5B-4310-9C76-BC9EC96BD12A}" destId="{F013F5B4-46E2-4DE6-B5FA-455BADAEAE57}" srcOrd="2" destOrd="0" parTransId="{FE0F3961-2F6E-46FD-9C7B-F9568ACDD927}" sibTransId="{6FBFBEDD-2899-4325-9434-BCD73D0731EF}"/>
    <dgm:cxn modelId="{121C769E-ACBA-4EB6-9AA7-97F42D853950}" type="presOf" srcId="{01F19B66-A444-47D1-858B-05EBC98B9CDB}" destId="{9DD311D4-5A44-4825-80BF-0125A19ABB16}" srcOrd="0" destOrd="0" presId="urn:microsoft.com/office/officeart/2005/8/layout/lProcess3"/>
    <dgm:cxn modelId="{9D77E1A2-2F58-4F86-A254-F30AB55AA83B}" srcId="{D6D07271-5D5B-4310-9C76-BC9EC96BD12A}" destId="{01F19B66-A444-47D1-858B-05EBC98B9CDB}" srcOrd="1" destOrd="0" parTransId="{ECECC11E-EAE2-4DE9-8FD1-9B22210BA50D}" sibTransId="{EF1DAA71-6B1F-4C73-BAF3-66FDE7A3AC7C}"/>
    <dgm:cxn modelId="{CC54787C-CFB1-4FE3-B670-9F07D5D69A02}" srcId="{D6D07271-5D5B-4310-9C76-BC9EC96BD12A}" destId="{47EC5FC3-CC32-419F-88B8-A032653586D9}" srcOrd="0" destOrd="0" parTransId="{EE04B984-1673-4D50-8B81-C1A786032F6D}" sibTransId="{421BF786-8AC6-4C08-8C1C-71B23E2C869D}"/>
    <dgm:cxn modelId="{B6C12288-D162-4E4F-8FC0-42FB914A0D35}" srcId="{A3DDA653-9B69-4A2B-8BD3-B52F8BA7ED77}" destId="{D6D07271-5D5B-4310-9C76-BC9EC96BD12A}" srcOrd="0" destOrd="0" parTransId="{F2C50E69-EE85-414A-96A9-7DBDB1F2BA44}" sibTransId="{FA61AF93-6BEE-4F8C-BCDC-BA2C713074CB}"/>
    <dgm:cxn modelId="{BD36121B-8169-4CDF-A221-84045337F500}" type="presOf" srcId="{47EC5FC3-CC32-419F-88B8-A032653586D9}" destId="{3F604119-9727-4042-8C56-82D02679FAFF}" srcOrd="0" destOrd="0" presId="urn:microsoft.com/office/officeart/2005/8/layout/lProcess3"/>
    <dgm:cxn modelId="{BCC075DC-9D36-4D31-867F-D9DEC603646D}" type="presParOf" srcId="{38E87685-7C8B-4554-AC46-6D17B3B264AE}" destId="{BBD29F49-ABF4-43CE-A38E-5697EA3E9990}" srcOrd="0" destOrd="0" presId="urn:microsoft.com/office/officeart/2005/8/layout/lProcess3"/>
    <dgm:cxn modelId="{F1BF1AD5-079A-40AA-B4B5-8BC3AFD12AA5}" type="presParOf" srcId="{BBD29F49-ABF4-43CE-A38E-5697EA3E9990}" destId="{69CC777C-E0CC-4199-ACB1-0EB4A45B44B1}" srcOrd="0" destOrd="0" presId="urn:microsoft.com/office/officeart/2005/8/layout/lProcess3"/>
    <dgm:cxn modelId="{F68C025D-2949-4FC2-A0AD-CFAECA55815E}" type="presParOf" srcId="{BBD29F49-ABF4-43CE-A38E-5697EA3E9990}" destId="{4606180E-28AD-46AF-98D9-2CCFCEE8CC77}" srcOrd="1" destOrd="0" presId="urn:microsoft.com/office/officeart/2005/8/layout/lProcess3"/>
    <dgm:cxn modelId="{6E9E72CD-D2C7-4184-868C-40BE970DDD22}" type="presParOf" srcId="{BBD29F49-ABF4-43CE-A38E-5697EA3E9990}" destId="{3F604119-9727-4042-8C56-82D02679FAFF}" srcOrd="2" destOrd="0" presId="urn:microsoft.com/office/officeart/2005/8/layout/lProcess3"/>
    <dgm:cxn modelId="{77D5338E-3E4D-4C6F-9130-F7E45BD4C42B}" type="presParOf" srcId="{BBD29F49-ABF4-43CE-A38E-5697EA3E9990}" destId="{268A4D5F-A9A4-4E2E-86D9-5D1D4FE33261}" srcOrd="3" destOrd="0" presId="urn:microsoft.com/office/officeart/2005/8/layout/lProcess3"/>
    <dgm:cxn modelId="{0CE35360-DD6F-46AB-A110-C0F44C242C1D}" type="presParOf" srcId="{BBD29F49-ABF4-43CE-A38E-5697EA3E9990}" destId="{9DD311D4-5A44-4825-80BF-0125A19ABB16}" srcOrd="4" destOrd="0" presId="urn:microsoft.com/office/officeart/2005/8/layout/lProcess3"/>
    <dgm:cxn modelId="{B5E3E350-1AF2-4199-A5B6-BB789D47A129}" type="presParOf" srcId="{BBD29F49-ABF4-43CE-A38E-5697EA3E9990}" destId="{C7C3D65B-CE74-4D79-ABAA-B555F71C9881}" srcOrd="5" destOrd="0" presId="urn:microsoft.com/office/officeart/2005/8/layout/lProcess3"/>
    <dgm:cxn modelId="{D8344C6E-BC45-4400-8AB1-FD77EAE79337}" type="presParOf" srcId="{BBD29F49-ABF4-43CE-A38E-5697EA3E9990}" destId="{6E13559D-4DB0-403D-B55D-B73C23B7FD1A}" srcOrd="6" destOrd="0" presId="urn:microsoft.com/office/officeart/2005/8/layout/lProcess3"/>
    <dgm:cxn modelId="{F0AF3779-9A79-4B12-91DA-DF9D31717EBC}" type="presParOf" srcId="{BBD29F49-ABF4-43CE-A38E-5697EA3E9990}" destId="{D89CE58C-3D76-481C-A2AA-9223E3E8C937}" srcOrd="7" destOrd="0" presId="urn:microsoft.com/office/officeart/2005/8/layout/lProcess3"/>
    <dgm:cxn modelId="{9D9DD4CA-F295-414E-B002-2CBD597E9016}" type="presParOf" srcId="{BBD29F49-ABF4-43CE-A38E-5697EA3E9990}" destId="{5BD2DAC3-2DEC-45FF-A1F9-0CFE82EADFC6}" srcOrd="8" destOrd="0" presId="urn:microsoft.com/office/officeart/2005/8/layout/l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DDA653-9B69-4A2B-8BD3-B52F8BA7ED77}" type="doc">
      <dgm:prSet loTypeId="urn:microsoft.com/office/officeart/2005/8/layout/lProcess3" loCatId="process" qsTypeId="urn:microsoft.com/office/officeart/2005/8/quickstyle/3d1" qsCatId="3D" csTypeId="urn:microsoft.com/office/officeart/2005/8/colors/accent0_3" csCatId="mainScheme" phldr="1"/>
      <dgm:spPr>
        <a:scene3d>
          <a:camera prst="orthographicFront"/>
          <a:lightRig rig="threePt" dir="t"/>
        </a:scene3d>
      </dgm:spPr>
      <dgm:t>
        <a:bodyPr/>
        <a:lstStyle/>
        <a:p>
          <a:endParaRPr lang="tr-TR"/>
        </a:p>
      </dgm:t>
    </dgm:pt>
    <dgm:pt modelId="{D6D07271-5D5B-4310-9C76-BC9EC96BD12A}">
      <dgm:prSet phldrT="[Metin]" custT="1"/>
      <dgm:spPr>
        <a:solidFill>
          <a:schemeClr val="accent2">
            <a:lumMod val="50000"/>
          </a:schemeClr>
        </a:solidFill>
        <a:sp3d prstMaterial="plastic">
          <a:bevelT w="120900" h="88900"/>
          <a:bevelB w="88900" h="31750" prst="angle"/>
        </a:sp3d>
      </dgm:spPr>
      <dgm:t>
        <a:bodyPr>
          <a:sp3d/>
        </a:bodyPr>
        <a:lstStyle/>
        <a:p>
          <a:r>
            <a:rPr lang="tr-TR" sz="1600">
              <a:solidFill>
                <a:schemeClr val="tx1"/>
              </a:solidFill>
            </a:rPr>
            <a:t>Kontrol Faaliyetleri</a:t>
          </a:r>
        </a:p>
      </dgm:t>
    </dgm:pt>
    <dgm:pt modelId="{F2C50E69-EE85-414A-96A9-7DBDB1F2BA44}" type="parTrans" cxnId="{B6C12288-D162-4E4F-8FC0-42FB914A0D35}">
      <dgm:prSet/>
      <dgm:spPr/>
      <dgm:t>
        <a:bodyPr/>
        <a:lstStyle/>
        <a:p>
          <a:endParaRPr lang="tr-TR" sz="1800"/>
        </a:p>
      </dgm:t>
    </dgm:pt>
    <dgm:pt modelId="{FA61AF93-6BEE-4F8C-BCDC-BA2C713074CB}" type="sibTrans" cxnId="{B6C12288-D162-4E4F-8FC0-42FB914A0D35}">
      <dgm:prSet/>
      <dgm:spPr/>
      <dgm:t>
        <a:bodyPr/>
        <a:lstStyle/>
        <a:p>
          <a:endParaRPr lang="tr-TR" sz="1800"/>
        </a:p>
      </dgm:t>
    </dgm:pt>
    <dgm:pt modelId="{47EC5FC3-CC32-419F-88B8-A032653586D9}">
      <dgm:prSet phldrT="[Metin]" custT="1"/>
      <dgm:spPr>
        <a:solidFill>
          <a:schemeClr val="accent2">
            <a:lumMod val="75000"/>
            <a:alpha val="90000"/>
          </a:schemeClr>
        </a:solidFill>
      </dgm:spPr>
      <dgm:t>
        <a:bodyPr>
          <a:sp3d/>
        </a:bodyPr>
        <a:lstStyle/>
        <a:p>
          <a:r>
            <a:rPr lang="tr-TR" sz="1600"/>
            <a:t>6 Standart</a:t>
          </a:r>
        </a:p>
      </dgm:t>
    </dgm:pt>
    <dgm:pt modelId="{EE04B984-1673-4D50-8B81-C1A786032F6D}" type="parTrans" cxnId="{CC54787C-CFB1-4FE3-B670-9F07D5D69A02}">
      <dgm:prSet/>
      <dgm:spPr/>
      <dgm:t>
        <a:bodyPr/>
        <a:lstStyle/>
        <a:p>
          <a:endParaRPr lang="tr-TR" sz="1800"/>
        </a:p>
      </dgm:t>
    </dgm:pt>
    <dgm:pt modelId="{421BF786-8AC6-4C08-8C1C-71B23E2C869D}" type="sibTrans" cxnId="{CC54787C-CFB1-4FE3-B670-9F07D5D69A02}">
      <dgm:prSet/>
      <dgm:spPr/>
      <dgm:t>
        <a:bodyPr/>
        <a:lstStyle/>
        <a:p>
          <a:endParaRPr lang="tr-TR" sz="1800"/>
        </a:p>
      </dgm:t>
    </dgm:pt>
    <dgm:pt modelId="{01F19B66-A444-47D1-858B-05EBC98B9CDB}">
      <dgm:prSet phldrT="[Metin]" custT="1"/>
      <dgm:spPr>
        <a:solidFill>
          <a:schemeClr val="accent2">
            <a:lumMod val="60000"/>
            <a:lumOff val="40000"/>
            <a:alpha val="90000"/>
          </a:schemeClr>
        </a:solidFill>
      </dgm:spPr>
      <dgm:t>
        <a:bodyPr>
          <a:sp3d/>
        </a:bodyPr>
        <a:lstStyle/>
        <a:p>
          <a:r>
            <a:rPr lang="tr-TR" sz="1600"/>
            <a:t>17 Genel Şart</a:t>
          </a:r>
        </a:p>
      </dgm:t>
    </dgm:pt>
    <dgm:pt modelId="{ECECC11E-EAE2-4DE9-8FD1-9B22210BA50D}" type="parTrans" cxnId="{9D77E1A2-2F58-4F86-A254-F30AB55AA83B}">
      <dgm:prSet/>
      <dgm:spPr/>
      <dgm:t>
        <a:bodyPr/>
        <a:lstStyle/>
        <a:p>
          <a:endParaRPr lang="tr-TR" sz="1800"/>
        </a:p>
      </dgm:t>
    </dgm:pt>
    <dgm:pt modelId="{EF1DAA71-6B1F-4C73-BAF3-66FDE7A3AC7C}" type="sibTrans" cxnId="{9D77E1A2-2F58-4F86-A254-F30AB55AA83B}">
      <dgm:prSet/>
      <dgm:spPr/>
      <dgm:t>
        <a:bodyPr/>
        <a:lstStyle/>
        <a:p>
          <a:endParaRPr lang="tr-TR" sz="1800"/>
        </a:p>
      </dgm:t>
    </dgm:pt>
    <dgm:pt modelId="{F013F5B4-46E2-4DE6-B5FA-455BADAEAE57}">
      <dgm:prSet custT="1"/>
      <dgm:spPr>
        <a:solidFill>
          <a:schemeClr val="accent2">
            <a:lumMod val="40000"/>
            <a:lumOff val="60000"/>
            <a:alpha val="90000"/>
          </a:schemeClr>
        </a:solidFill>
      </dgm:spPr>
      <dgm:t>
        <a:bodyPr>
          <a:sp3d/>
        </a:bodyPr>
        <a:lstStyle/>
        <a:p>
          <a:r>
            <a:rPr lang="tr-TR" sz="1600"/>
            <a:t>5 Eylem</a:t>
          </a:r>
        </a:p>
      </dgm:t>
    </dgm:pt>
    <dgm:pt modelId="{FE0F3961-2F6E-46FD-9C7B-F9568ACDD927}" type="parTrans" cxnId="{0938B74F-E4EF-4CEB-8CFD-42C537D62056}">
      <dgm:prSet/>
      <dgm:spPr/>
      <dgm:t>
        <a:bodyPr/>
        <a:lstStyle/>
        <a:p>
          <a:endParaRPr lang="tr-TR" sz="1800"/>
        </a:p>
      </dgm:t>
    </dgm:pt>
    <dgm:pt modelId="{6FBFBEDD-2899-4325-9434-BCD73D0731EF}" type="sibTrans" cxnId="{0938B74F-E4EF-4CEB-8CFD-42C537D62056}">
      <dgm:prSet/>
      <dgm:spPr/>
      <dgm:t>
        <a:bodyPr/>
        <a:lstStyle/>
        <a:p>
          <a:endParaRPr lang="tr-TR" sz="1800"/>
        </a:p>
      </dgm:t>
    </dgm:pt>
    <dgm:pt modelId="{0C05AD5A-BCD1-4314-8B62-66993ED88846}">
      <dgm:prSet custT="1"/>
      <dgm:spPr>
        <a:solidFill>
          <a:schemeClr val="accent2">
            <a:lumMod val="20000"/>
            <a:lumOff val="80000"/>
            <a:alpha val="90000"/>
          </a:schemeClr>
        </a:solidFill>
        <a:sp3d extrusionH="12700" prstMaterial="plastic">
          <a:bevelT w="50800" h="50800"/>
        </a:sp3d>
      </dgm:spPr>
      <dgm:t>
        <a:bodyPr>
          <a:sp3d/>
        </a:bodyPr>
        <a:lstStyle/>
        <a:p>
          <a:r>
            <a:rPr lang="tr-TR" sz="1600"/>
            <a:t>3 Eylem</a:t>
          </a:r>
        </a:p>
      </dgm:t>
    </dgm:pt>
    <dgm:pt modelId="{27D49DF9-7123-4B6C-8BCE-B779BA2215B2}" type="parTrans" cxnId="{81B0F82A-2B73-45A9-BDC8-FDC19DDF2DC3}">
      <dgm:prSet/>
      <dgm:spPr/>
      <dgm:t>
        <a:bodyPr/>
        <a:lstStyle/>
        <a:p>
          <a:endParaRPr lang="tr-TR" sz="1800"/>
        </a:p>
      </dgm:t>
    </dgm:pt>
    <dgm:pt modelId="{6B93D13F-5C20-48C2-B373-F3B2886D8934}" type="sibTrans" cxnId="{81B0F82A-2B73-45A9-BDC8-FDC19DDF2DC3}">
      <dgm:prSet/>
      <dgm:spPr/>
      <dgm:t>
        <a:bodyPr/>
        <a:lstStyle/>
        <a:p>
          <a:endParaRPr lang="tr-TR" sz="1800"/>
        </a:p>
      </dgm:t>
    </dgm:pt>
    <dgm:pt modelId="{38E87685-7C8B-4554-AC46-6D17B3B264AE}" type="pres">
      <dgm:prSet presAssocID="{A3DDA653-9B69-4A2B-8BD3-B52F8BA7ED77}" presName="Name0" presStyleCnt="0">
        <dgm:presLayoutVars>
          <dgm:chPref val="3"/>
          <dgm:dir/>
          <dgm:animLvl val="lvl"/>
          <dgm:resizeHandles/>
        </dgm:presLayoutVars>
      </dgm:prSet>
      <dgm:spPr/>
      <dgm:t>
        <a:bodyPr/>
        <a:lstStyle/>
        <a:p>
          <a:endParaRPr lang="tr-TR"/>
        </a:p>
      </dgm:t>
    </dgm:pt>
    <dgm:pt modelId="{BBD29F49-ABF4-43CE-A38E-5697EA3E9990}" type="pres">
      <dgm:prSet presAssocID="{D6D07271-5D5B-4310-9C76-BC9EC96BD12A}" presName="horFlow" presStyleCnt="0"/>
      <dgm:spPr/>
    </dgm:pt>
    <dgm:pt modelId="{69CC777C-E0CC-4199-ACB1-0EB4A45B44B1}" type="pres">
      <dgm:prSet presAssocID="{D6D07271-5D5B-4310-9C76-BC9EC96BD12A}" presName="bigChev" presStyleLbl="node1" presStyleIdx="0" presStyleCnt="1" custScaleX="116643"/>
      <dgm:spPr/>
      <dgm:t>
        <a:bodyPr/>
        <a:lstStyle/>
        <a:p>
          <a:endParaRPr lang="tr-TR"/>
        </a:p>
      </dgm:t>
    </dgm:pt>
    <dgm:pt modelId="{4606180E-28AD-46AF-98D9-2CCFCEE8CC77}" type="pres">
      <dgm:prSet presAssocID="{EE04B984-1673-4D50-8B81-C1A786032F6D}" presName="parTrans" presStyleCnt="0"/>
      <dgm:spPr/>
    </dgm:pt>
    <dgm:pt modelId="{3F604119-9727-4042-8C56-82D02679FAFF}" type="pres">
      <dgm:prSet presAssocID="{47EC5FC3-CC32-419F-88B8-A032653586D9}" presName="node" presStyleLbl="alignAccFollowNode1" presStyleIdx="0" presStyleCnt="4">
        <dgm:presLayoutVars>
          <dgm:bulletEnabled val="1"/>
        </dgm:presLayoutVars>
      </dgm:prSet>
      <dgm:spPr/>
      <dgm:t>
        <a:bodyPr/>
        <a:lstStyle/>
        <a:p>
          <a:endParaRPr lang="tr-TR"/>
        </a:p>
      </dgm:t>
    </dgm:pt>
    <dgm:pt modelId="{268A4D5F-A9A4-4E2E-86D9-5D1D4FE33261}" type="pres">
      <dgm:prSet presAssocID="{421BF786-8AC6-4C08-8C1C-71B23E2C869D}" presName="sibTrans" presStyleCnt="0"/>
      <dgm:spPr/>
    </dgm:pt>
    <dgm:pt modelId="{9DD311D4-5A44-4825-80BF-0125A19ABB16}" type="pres">
      <dgm:prSet presAssocID="{01F19B66-A444-47D1-858B-05EBC98B9CDB}" presName="node" presStyleLbl="alignAccFollowNode1" presStyleIdx="1" presStyleCnt="4">
        <dgm:presLayoutVars>
          <dgm:bulletEnabled val="1"/>
        </dgm:presLayoutVars>
      </dgm:prSet>
      <dgm:spPr/>
      <dgm:t>
        <a:bodyPr/>
        <a:lstStyle/>
        <a:p>
          <a:endParaRPr lang="tr-TR"/>
        </a:p>
      </dgm:t>
    </dgm:pt>
    <dgm:pt modelId="{C7C3D65B-CE74-4D79-ABAA-B555F71C9881}" type="pres">
      <dgm:prSet presAssocID="{EF1DAA71-6B1F-4C73-BAF3-66FDE7A3AC7C}" presName="sibTrans" presStyleCnt="0"/>
      <dgm:spPr/>
    </dgm:pt>
    <dgm:pt modelId="{6E13559D-4DB0-403D-B55D-B73C23B7FD1A}" type="pres">
      <dgm:prSet presAssocID="{F013F5B4-46E2-4DE6-B5FA-455BADAEAE57}" presName="node" presStyleLbl="alignAccFollowNode1" presStyleIdx="2" presStyleCnt="4">
        <dgm:presLayoutVars>
          <dgm:bulletEnabled val="1"/>
        </dgm:presLayoutVars>
      </dgm:prSet>
      <dgm:spPr/>
      <dgm:t>
        <a:bodyPr/>
        <a:lstStyle/>
        <a:p>
          <a:endParaRPr lang="tr-TR"/>
        </a:p>
      </dgm:t>
    </dgm:pt>
    <dgm:pt modelId="{D89CE58C-3D76-481C-A2AA-9223E3E8C937}" type="pres">
      <dgm:prSet presAssocID="{6FBFBEDD-2899-4325-9434-BCD73D0731EF}" presName="sibTrans" presStyleCnt="0"/>
      <dgm:spPr/>
    </dgm:pt>
    <dgm:pt modelId="{5BD2DAC3-2DEC-45FF-A1F9-0CFE82EADFC6}" type="pres">
      <dgm:prSet presAssocID="{0C05AD5A-BCD1-4314-8B62-66993ED88846}" presName="node" presStyleLbl="alignAccFollowNode1" presStyleIdx="3" presStyleCnt="4">
        <dgm:presLayoutVars>
          <dgm:bulletEnabled val="1"/>
        </dgm:presLayoutVars>
      </dgm:prSet>
      <dgm:spPr/>
      <dgm:t>
        <a:bodyPr/>
        <a:lstStyle/>
        <a:p>
          <a:endParaRPr lang="tr-TR"/>
        </a:p>
      </dgm:t>
    </dgm:pt>
  </dgm:ptLst>
  <dgm:cxnLst>
    <dgm:cxn modelId="{F8793781-B740-4908-AA13-954C2CEABD43}" type="presOf" srcId="{F013F5B4-46E2-4DE6-B5FA-455BADAEAE57}" destId="{6E13559D-4DB0-403D-B55D-B73C23B7FD1A}" srcOrd="0" destOrd="0" presId="urn:microsoft.com/office/officeart/2005/8/layout/lProcess3"/>
    <dgm:cxn modelId="{81B0F82A-2B73-45A9-BDC8-FDC19DDF2DC3}" srcId="{D6D07271-5D5B-4310-9C76-BC9EC96BD12A}" destId="{0C05AD5A-BCD1-4314-8B62-66993ED88846}" srcOrd="3" destOrd="0" parTransId="{27D49DF9-7123-4B6C-8BCE-B779BA2215B2}" sibTransId="{6B93D13F-5C20-48C2-B373-F3B2886D8934}"/>
    <dgm:cxn modelId="{0201082E-BF7F-422B-9B0B-2A7656B51757}" type="presOf" srcId="{D6D07271-5D5B-4310-9C76-BC9EC96BD12A}" destId="{69CC777C-E0CC-4199-ACB1-0EB4A45B44B1}" srcOrd="0" destOrd="0" presId="urn:microsoft.com/office/officeart/2005/8/layout/lProcess3"/>
    <dgm:cxn modelId="{6060B759-4572-4850-AF8E-3D52F6F02D65}" type="presOf" srcId="{A3DDA653-9B69-4A2B-8BD3-B52F8BA7ED77}" destId="{38E87685-7C8B-4554-AC46-6D17B3B264AE}" srcOrd="0" destOrd="0" presId="urn:microsoft.com/office/officeart/2005/8/layout/lProcess3"/>
    <dgm:cxn modelId="{FF495C68-E0FE-44F0-95EC-FCED9DB93A6E}" type="presOf" srcId="{0C05AD5A-BCD1-4314-8B62-66993ED88846}" destId="{5BD2DAC3-2DEC-45FF-A1F9-0CFE82EADFC6}" srcOrd="0" destOrd="0" presId="urn:microsoft.com/office/officeart/2005/8/layout/lProcess3"/>
    <dgm:cxn modelId="{0938B74F-E4EF-4CEB-8CFD-42C537D62056}" srcId="{D6D07271-5D5B-4310-9C76-BC9EC96BD12A}" destId="{F013F5B4-46E2-4DE6-B5FA-455BADAEAE57}" srcOrd="2" destOrd="0" parTransId="{FE0F3961-2F6E-46FD-9C7B-F9568ACDD927}" sibTransId="{6FBFBEDD-2899-4325-9434-BCD73D0731EF}"/>
    <dgm:cxn modelId="{121C769E-ACBA-4EB6-9AA7-97F42D853950}" type="presOf" srcId="{01F19B66-A444-47D1-858B-05EBC98B9CDB}" destId="{9DD311D4-5A44-4825-80BF-0125A19ABB16}" srcOrd="0" destOrd="0" presId="urn:microsoft.com/office/officeart/2005/8/layout/lProcess3"/>
    <dgm:cxn modelId="{9D77E1A2-2F58-4F86-A254-F30AB55AA83B}" srcId="{D6D07271-5D5B-4310-9C76-BC9EC96BD12A}" destId="{01F19B66-A444-47D1-858B-05EBC98B9CDB}" srcOrd="1" destOrd="0" parTransId="{ECECC11E-EAE2-4DE9-8FD1-9B22210BA50D}" sibTransId="{EF1DAA71-6B1F-4C73-BAF3-66FDE7A3AC7C}"/>
    <dgm:cxn modelId="{CC54787C-CFB1-4FE3-B670-9F07D5D69A02}" srcId="{D6D07271-5D5B-4310-9C76-BC9EC96BD12A}" destId="{47EC5FC3-CC32-419F-88B8-A032653586D9}" srcOrd="0" destOrd="0" parTransId="{EE04B984-1673-4D50-8B81-C1A786032F6D}" sibTransId="{421BF786-8AC6-4C08-8C1C-71B23E2C869D}"/>
    <dgm:cxn modelId="{B6C12288-D162-4E4F-8FC0-42FB914A0D35}" srcId="{A3DDA653-9B69-4A2B-8BD3-B52F8BA7ED77}" destId="{D6D07271-5D5B-4310-9C76-BC9EC96BD12A}" srcOrd="0" destOrd="0" parTransId="{F2C50E69-EE85-414A-96A9-7DBDB1F2BA44}" sibTransId="{FA61AF93-6BEE-4F8C-BCDC-BA2C713074CB}"/>
    <dgm:cxn modelId="{BD36121B-8169-4CDF-A221-84045337F500}" type="presOf" srcId="{47EC5FC3-CC32-419F-88B8-A032653586D9}" destId="{3F604119-9727-4042-8C56-82D02679FAFF}" srcOrd="0" destOrd="0" presId="urn:microsoft.com/office/officeart/2005/8/layout/lProcess3"/>
    <dgm:cxn modelId="{BCC075DC-9D36-4D31-867F-D9DEC603646D}" type="presParOf" srcId="{38E87685-7C8B-4554-AC46-6D17B3B264AE}" destId="{BBD29F49-ABF4-43CE-A38E-5697EA3E9990}" srcOrd="0" destOrd="0" presId="urn:microsoft.com/office/officeart/2005/8/layout/lProcess3"/>
    <dgm:cxn modelId="{F1BF1AD5-079A-40AA-B4B5-8BC3AFD12AA5}" type="presParOf" srcId="{BBD29F49-ABF4-43CE-A38E-5697EA3E9990}" destId="{69CC777C-E0CC-4199-ACB1-0EB4A45B44B1}" srcOrd="0" destOrd="0" presId="urn:microsoft.com/office/officeart/2005/8/layout/lProcess3"/>
    <dgm:cxn modelId="{F68C025D-2949-4FC2-A0AD-CFAECA55815E}" type="presParOf" srcId="{BBD29F49-ABF4-43CE-A38E-5697EA3E9990}" destId="{4606180E-28AD-46AF-98D9-2CCFCEE8CC77}" srcOrd="1" destOrd="0" presId="urn:microsoft.com/office/officeart/2005/8/layout/lProcess3"/>
    <dgm:cxn modelId="{6E9E72CD-D2C7-4184-868C-40BE970DDD22}" type="presParOf" srcId="{BBD29F49-ABF4-43CE-A38E-5697EA3E9990}" destId="{3F604119-9727-4042-8C56-82D02679FAFF}" srcOrd="2" destOrd="0" presId="urn:microsoft.com/office/officeart/2005/8/layout/lProcess3"/>
    <dgm:cxn modelId="{77D5338E-3E4D-4C6F-9130-F7E45BD4C42B}" type="presParOf" srcId="{BBD29F49-ABF4-43CE-A38E-5697EA3E9990}" destId="{268A4D5F-A9A4-4E2E-86D9-5D1D4FE33261}" srcOrd="3" destOrd="0" presId="urn:microsoft.com/office/officeart/2005/8/layout/lProcess3"/>
    <dgm:cxn modelId="{0CE35360-DD6F-46AB-A110-C0F44C242C1D}" type="presParOf" srcId="{BBD29F49-ABF4-43CE-A38E-5697EA3E9990}" destId="{9DD311D4-5A44-4825-80BF-0125A19ABB16}" srcOrd="4" destOrd="0" presId="urn:microsoft.com/office/officeart/2005/8/layout/lProcess3"/>
    <dgm:cxn modelId="{B5E3E350-1AF2-4199-A5B6-BB789D47A129}" type="presParOf" srcId="{BBD29F49-ABF4-43CE-A38E-5697EA3E9990}" destId="{C7C3D65B-CE74-4D79-ABAA-B555F71C9881}" srcOrd="5" destOrd="0" presId="urn:microsoft.com/office/officeart/2005/8/layout/lProcess3"/>
    <dgm:cxn modelId="{D8344C6E-BC45-4400-8AB1-FD77EAE79337}" type="presParOf" srcId="{BBD29F49-ABF4-43CE-A38E-5697EA3E9990}" destId="{6E13559D-4DB0-403D-B55D-B73C23B7FD1A}" srcOrd="6" destOrd="0" presId="urn:microsoft.com/office/officeart/2005/8/layout/lProcess3"/>
    <dgm:cxn modelId="{F0AF3779-9A79-4B12-91DA-DF9D31717EBC}" type="presParOf" srcId="{BBD29F49-ABF4-43CE-A38E-5697EA3E9990}" destId="{D89CE58C-3D76-481C-A2AA-9223E3E8C937}" srcOrd="7" destOrd="0" presId="urn:microsoft.com/office/officeart/2005/8/layout/lProcess3"/>
    <dgm:cxn modelId="{9D9DD4CA-F295-414E-B002-2CBD597E9016}" type="presParOf" srcId="{BBD29F49-ABF4-43CE-A38E-5697EA3E9990}" destId="{5BD2DAC3-2DEC-45FF-A1F9-0CFE82EADFC6}" srcOrd="8" destOrd="0" presId="urn:microsoft.com/office/officeart/2005/8/layout/lProcess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DDA653-9B69-4A2B-8BD3-B52F8BA7ED77}" type="doc">
      <dgm:prSet loTypeId="urn:microsoft.com/office/officeart/2005/8/layout/lProcess3" loCatId="process" qsTypeId="urn:microsoft.com/office/officeart/2005/8/quickstyle/3d1" qsCatId="3D" csTypeId="urn:microsoft.com/office/officeart/2005/8/colors/accent0_3" csCatId="mainScheme" phldr="1"/>
      <dgm:spPr>
        <a:scene3d>
          <a:camera prst="orthographicFront"/>
          <a:lightRig rig="threePt" dir="t"/>
        </a:scene3d>
      </dgm:spPr>
      <dgm:t>
        <a:bodyPr/>
        <a:lstStyle/>
        <a:p>
          <a:endParaRPr lang="tr-TR"/>
        </a:p>
      </dgm:t>
    </dgm:pt>
    <dgm:pt modelId="{D6D07271-5D5B-4310-9C76-BC9EC96BD12A}">
      <dgm:prSet phldrT="[Metin]" custT="1"/>
      <dgm:spPr>
        <a:solidFill>
          <a:schemeClr val="accent6">
            <a:lumMod val="50000"/>
          </a:schemeClr>
        </a:solidFill>
        <a:sp3d prstMaterial="plastic">
          <a:bevelT w="120900" h="88900"/>
          <a:bevelB w="88900" h="31750" prst="angle"/>
        </a:sp3d>
      </dgm:spPr>
      <dgm:t>
        <a:bodyPr>
          <a:sp3d/>
        </a:bodyPr>
        <a:lstStyle/>
        <a:p>
          <a:r>
            <a:rPr lang="tr-TR" sz="1600">
              <a:solidFill>
                <a:schemeClr val="tx1"/>
              </a:solidFill>
            </a:rPr>
            <a:t>Bilgi ve İletişim</a:t>
          </a:r>
        </a:p>
      </dgm:t>
    </dgm:pt>
    <dgm:pt modelId="{F2C50E69-EE85-414A-96A9-7DBDB1F2BA44}" type="parTrans" cxnId="{B6C12288-D162-4E4F-8FC0-42FB914A0D35}">
      <dgm:prSet/>
      <dgm:spPr/>
      <dgm:t>
        <a:bodyPr/>
        <a:lstStyle/>
        <a:p>
          <a:endParaRPr lang="tr-TR" sz="1800"/>
        </a:p>
      </dgm:t>
    </dgm:pt>
    <dgm:pt modelId="{FA61AF93-6BEE-4F8C-BCDC-BA2C713074CB}" type="sibTrans" cxnId="{B6C12288-D162-4E4F-8FC0-42FB914A0D35}">
      <dgm:prSet/>
      <dgm:spPr/>
      <dgm:t>
        <a:bodyPr/>
        <a:lstStyle/>
        <a:p>
          <a:endParaRPr lang="tr-TR" sz="1800"/>
        </a:p>
      </dgm:t>
    </dgm:pt>
    <dgm:pt modelId="{47EC5FC3-CC32-419F-88B8-A032653586D9}">
      <dgm:prSet phldrT="[Metin]" custT="1"/>
      <dgm:spPr>
        <a:solidFill>
          <a:schemeClr val="accent6">
            <a:lumMod val="75000"/>
            <a:alpha val="90000"/>
          </a:schemeClr>
        </a:solidFill>
      </dgm:spPr>
      <dgm:t>
        <a:bodyPr>
          <a:sp3d/>
        </a:bodyPr>
        <a:lstStyle/>
        <a:p>
          <a:r>
            <a:rPr lang="tr-TR" sz="1600"/>
            <a:t>4 Standart</a:t>
          </a:r>
        </a:p>
      </dgm:t>
    </dgm:pt>
    <dgm:pt modelId="{EE04B984-1673-4D50-8B81-C1A786032F6D}" type="parTrans" cxnId="{CC54787C-CFB1-4FE3-B670-9F07D5D69A02}">
      <dgm:prSet/>
      <dgm:spPr/>
      <dgm:t>
        <a:bodyPr/>
        <a:lstStyle/>
        <a:p>
          <a:endParaRPr lang="tr-TR" sz="1800"/>
        </a:p>
      </dgm:t>
    </dgm:pt>
    <dgm:pt modelId="{421BF786-8AC6-4C08-8C1C-71B23E2C869D}" type="sibTrans" cxnId="{CC54787C-CFB1-4FE3-B670-9F07D5D69A02}">
      <dgm:prSet/>
      <dgm:spPr/>
      <dgm:t>
        <a:bodyPr/>
        <a:lstStyle/>
        <a:p>
          <a:endParaRPr lang="tr-TR" sz="1800"/>
        </a:p>
      </dgm:t>
    </dgm:pt>
    <dgm:pt modelId="{01F19B66-A444-47D1-858B-05EBC98B9CDB}">
      <dgm:prSet phldrT="[Metin]" custT="1"/>
      <dgm:spPr>
        <a:solidFill>
          <a:schemeClr val="accent6">
            <a:lumMod val="60000"/>
            <a:lumOff val="40000"/>
            <a:alpha val="90000"/>
          </a:schemeClr>
        </a:solidFill>
      </dgm:spPr>
      <dgm:t>
        <a:bodyPr>
          <a:sp3d/>
        </a:bodyPr>
        <a:lstStyle/>
        <a:p>
          <a:r>
            <a:rPr lang="tr-TR" sz="1600"/>
            <a:t>20 Genel Şart</a:t>
          </a:r>
        </a:p>
      </dgm:t>
    </dgm:pt>
    <dgm:pt modelId="{ECECC11E-EAE2-4DE9-8FD1-9B22210BA50D}" type="parTrans" cxnId="{9D77E1A2-2F58-4F86-A254-F30AB55AA83B}">
      <dgm:prSet/>
      <dgm:spPr/>
      <dgm:t>
        <a:bodyPr/>
        <a:lstStyle/>
        <a:p>
          <a:endParaRPr lang="tr-TR" sz="1800"/>
        </a:p>
      </dgm:t>
    </dgm:pt>
    <dgm:pt modelId="{EF1DAA71-6B1F-4C73-BAF3-66FDE7A3AC7C}" type="sibTrans" cxnId="{9D77E1A2-2F58-4F86-A254-F30AB55AA83B}">
      <dgm:prSet/>
      <dgm:spPr/>
      <dgm:t>
        <a:bodyPr/>
        <a:lstStyle/>
        <a:p>
          <a:endParaRPr lang="tr-TR" sz="1800"/>
        </a:p>
      </dgm:t>
    </dgm:pt>
    <dgm:pt modelId="{F013F5B4-46E2-4DE6-B5FA-455BADAEAE57}">
      <dgm:prSet custT="1"/>
      <dgm:spPr>
        <a:solidFill>
          <a:schemeClr val="accent6">
            <a:lumMod val="40000"/>
            <a:lumOff val="60000"/>
            <a:alpha val="90000"/>
          </a:schemeClr>
        </a:solidFill>
      </dgm:spPr>
      <dgm:t>
        <a:bodyPr>
          <a:sp3d/>
        </a:bodyPr>
        <a:lstStyle/>
        <a:p>
          <a:r>
            <a:rPr lang="tr-TR" sz="1600"/>
            <a:t>11 Eylem</a:t>
          </a:r>
        </a:p>
      </dgm:t>
    </dgm:pt>
    <dgm:pt modelId="{FE0F3961-2F6E-46FD-9C7B-F9568ACDD927}" type="parTrans" cxnId="{0938B74F-E4EF-4CEB-8CFD-42C537D62056}">
      <dgm:prSet/>
      <dgm:spPr/>
      <dgm:t>
        <a:bodyPr/>
        <a:lstStyle/>
        <a:p>
          <a:endParaRPr lang="tr-TR" sz="1800"/>
        </a:p>
      </dgm:t>
    </dgm:pt>
    <dgm:pt modelId="{6FBFBEDD-2899-4325-9434-BCD73D0731EF}" type="sibTrans" cxnId="{0938B74F-E4EF-4CEB-8CFD-42C537D62056}">
      <dgm:prSet/>
      <dgm:spPr/>
      <dgm:t>
        <a:bodyPr/>
        <a:lstStyle/>
        <a:p>
          <a:endParaRPr lang="tr-TR" sz="1800"/>
        </a:p>
      </dgm:t>
    </dgm:pt>
    <dgm:pt modelId="{0C05AD5A-BCD1-4314-8B62-66993ED88846}">
      <dgm:prSet custT="1"/>
      <dgm:spPr>
        <a:solidFill>
          <a:schemeClr val="accent6">
            <a:lumMod val="20000"/>
            <a:lumOff val="80000"/>
            <a:alpha val="90000"/>
          </a:schemeClr>
        </a:solidFill>
        <a:sp3d extrusionH="12700" prstMaterial="plastic">
          <a:bevelT w="50800" h="50800"/>
        </a:sp3d>
      </dgm:spPr>
      <dgm:t>
        <a:bodyPr>
          <a:sp3d/>
        </a:bodyPr>
        <a:lstStyle/>
        <a:p>
          <a:r>
            <a:rPr lang="tr-TR" sz="1600"/>
            <a:t>6 Eylem</a:t>
          </a:r>
        </a:p>
      </dgm:t>
    </dgm:pt>
    <dgm:pt modelId="{27D49DF9-7123-4B6C-8BCE-B779BA2215B2}" type="parTrans" cxnId="{81B0F82A-2B73-45A9-BDC8-FDC19DDF2DC3}">
      <dgm:prSet/>
      <dgm:spPr/>
      <dgm:t>
        <a:bodyPr/>
        <a:lstStyle/>
        <a:p>
          <a:endParaRPr lang="tr-TR" sz="1800"/>
        </a:p>
      </dgm:t>
    </dgm:pt>
    <dgm:pt modelId="{6B93D13F-5C20-48C2-B373-F3B2886D8934}" type="sibTrans" cxnId="{81B0F82A-2B73-45A9-BDC8-FDC19DDF2DC3}">
      <dgm:prSet/>
      <dgm:spPr/>
      <dgm:t>
        <a:bodyPr/>
        <a:lstStyle/>
        <a:p>
          <a:endParaRPr lang="tr-TR" sz="1800"/>
        </a:p>
      </dgm:t>
    </dgm:pt>
    <dgm:pt modelId="{38E87685-7C8B-4554-AC46-6D17B3B264AE}" type="pres">
      <dgm:prSet presAssocID="{A3DDA653-9B69-4A2B-8BD3-B52F8BA7ED77}" presName="Name0" presStyleCnt="0">
        <dgm:presLayoutVars>
          <dgm:chPref val="3"/>
          <dgm:dir/>
          <dgm:animLvl val="lvl"/>
          <dgm:resizeHandles/>
        </dgm:presLayoutVars>
      </dgm:prSet>
      <dgm:spPr/>
      <dgm:t>
        <a:bodyPr/>
        <a:lstStyle/>
        <a:p>
          <a:endParaRPr lang="tr-TR"/>
        </a:p>
      </dgm:t>
    </dgm:pt>
    <dgm:pt modelId="{BBD29F49-ABF4-43CE-A38E-5697EA3E9990}" type="pres">
      <dgm:prSet presAssocID="{D6D07271-5D5B-4310-9C76-BC9EC96BD12A}" presName="horFlow" presStyleCnt="0"/>
      <dgm:spPr/>
    </dgm:pt>
    <dgm:pt modelId="{69CC777C-E0CC-4199-ACB1-0EB4A45B44B1}" type="pres">
      <dgm:prSet presAssocID="{D6D07271-5D5B-4310-9C76-BC9EC96BD12A}" presName="bigChev" presStyleLbl="node1" presStyleIdx="0" presStyleCnt="1" custScaleX="116643"/>
      <dgm:spPr/>
      <dgm:t>
        <a:bodyPr/>
        <a:lstStyle/>
        <a:p>
          <a:endParaRPr lang="tr-TR"/>
        </a:p>
      </dgm:t>
    </dgm:pt>
    <dgm:pt modelId="{4606180E-28AD-46AF-98D9-2CCFCEE8CC77}" type="pres">
      <dgm:prSet presAssocID="{EE04B984-1673-4D50-8B81-C1A786032F6D}" presName="parTrans" presStyleCnt="0"/>
      <dgm:spPr/>
    </dgm:pt>
    <dgm:pt modelId="{3F604119-9727-4042-8C56-82D02679FAFF}" type="pres">
      <dgm:prSet presAssocID="{47EC5FC3-CC32-419F-88B8-A032653586D9}" presName="node" presStyleLbl="alignAccFollowNode1" presStyleIdx="0" presStyleCnt="4">
        <dgm:presLayoutVars>
          <dgm:bulletEnabled val="1"/>
        </dgm:presLayoutVars>
      </dgm:prSet>
      <dgm:spPr/>
      <dgm:t>
        <a:bodyPr/>
        <a:lstStyle/>
        <a:p>
          <a:endParaRPr lang="tr-TR"/>
        </a:p>
      </dgm:t>
    </dgm:pt>
    <dgm:pt modelId="{268A4D5F-A9A4-4E2E-86D9-5D1D4FE33261}" type="pres">
      <dgm:prSet presAssocID="{421BF786-8AC6-4C08-8C1C-71B23E2C869D}" presName="sibTrans" presStyleCnt="0"/>
      <dgm:spPr/>
    </dgm:pt>
    <dgm:pt modelId="{9DD311D4-5A44-4825-80BF-0125A19ABB16}" type="pres">
      <dgm:prSet presAssocID="{01F19B66-A444-47D1-858B-05EBC98B9CDB}" presName="node" presStyleLbl="alignAccFollowNode1" presStyleIdx="1" presStyleCnt="4">
        <dgm:presLayoutVars>
          <dgm:bulletEnabled val="1"/>
        </dgm:presLayoutVars>
      </dgm:prSet>
      <dgm:spPr/>
      <dgm:t>
        <a:bodyPr/>
        <a:lstStyle/>
        <a:p>
          <a:endParaRPr lang="tr-TR"/>
        </a:p>
      </dgm:t>
    </dgm:pt>
    <dgm:pt modelId="{C7C3D65B-CE74-4D79-ABAA-B555F71C9881}" type="pres">
      <dgm:prSet presAssocID="{EF1DAA71-6B1F-4C73-BAF3-66FDE7A3AC7C}" presName="sibTrans" presStyleCnt="0"/>
      <dgm:spPr/>
    </dgm:pt>
    <dgm:pt modelId="{6E13559D-4DB0-403D-B55D-B73C23B7FD1A}" type="pres">
      <dgm:prSet presAssocID="{F013F5B4-46E2-4DE6-B5FA-455BADAEAE57}" presName="node" presStyleLbl="alignAccFollowNode1" presStyleIdx="2" presStyleCnt="4">
        <dgm:presLayoutVars>
          <dgm:bulletEnabled val="1"/>
        </dgm:presLayoutVars>
      </dgm:prSet>
      <dgm:spPr/>
      <dgm:t>
        <a:bodyPr/>
        <a:lstStyle/>
        <a:p>
          <a:endParaRPr lang="tr-TR"/>
        </a:p>
      </dgm:t>
    </dgm:pt>
    <dgm:pt modelId="{D89CE58C-3D76-481C-A2AA-9223E3E8C937}" type="pres">
      <dgm:prSet presAssocID="{6FBFBEDD-2899-4325-9434-BCD73D0731EF}" presName="sibTrans" presStyleCnt="0"/>
      <dgm:spPr/>
    </dgm:pt>
    <dgm:pt modelId="{5BD2DAC3-2DEC-45FF-A1F9-0CFE82EADFC6}" type="pres">
      <dgm:prSet presAssocID="{0C05AD5A-BCD1-4314-8B62-66993ED88846}" presName="node" presStyleLbl="alignAccFollowNode1" presStyleIdx="3" presStyleCnt="4">
        <dgm:presLayoutVars>
          <dgm:bulletEnabled val="1"/>
        </dgm:presLayoutVars>
      </dgm:prSet>
      <dgm:spPr/>
      <dgm:t>
        <a:bodyPr/>
        <a:lstStyle/>
        <a:p>
          <a:endParaRPr lang="tr-TR"/>
        </a:p>
      </dgm:t>
    </dgm:pt>
  </dgm:ptLst>
  <dgm:cxnLst>
    <dgm:cxn modelId="{F8793781-B740-4908-AA13-954C2CEABD43}" type="presOf" srcId="{F013F5B4-46E2-4DE6-B5FA-455BADAEAE57}" destId="{6E13559D-4DB0-403D-B55D-B73C23B7FD1A}" srcOrd="0" destOrd="0" presId="urn:microsoft.com/office/officeart/2005/8/layout/lProcess3"/>
    <dgm:cxn modelId="{81B0F82A-2B73-45A9-BDC8-FDC19DDF2DC3}" srcId="{D6D07271-5D5B-4310-9C76-BC9EC96BD12A}" destId="{0C05AD5A-BCD1-4314-8B62-66993ED88846}" srcOrd="3" destOrd="0" parTransId="{27D49DF9-7123-4B6C-8BCE-B779BA2215B2}" sibTransId="{6B93D13F-5C20-48C2-B373-F3B2886D8934}"/>
    <dgm:cxn modelId="{0201082E-BF7F-422B-9B0B-2A7656B51757}" type="presOf" srcId="{D6D07271-5D5B-4310-9C76-BC9EC96BD12A}" destId="{69CC777C-E0CC-4199-ACB1-0EB4A45B44B1}" srcOrd="0" destOrd="0" presId="urn:microsoft.com/office/officeart/2005/8/layout/lProcess3"/>
    <dgm:cxn modelId="{6060B759-4572-4850-AF8E-3D52F6F02D65}" type="presOf" srcId="{A3DDA653-9B69-4A2B-8BD3-B52F8BA7ED77}" destId="{38E87685-7C8B-4554-AC46-6D17B3B264AE}" srcOrd="0" destOrd="0" presId="urn:microsoft.com/office/officeart/2005/8/layout/lProcess3"/>
    <dgm:cxn modelId="{FF495C68-E0FE-44F0-95EC-FCED9DB93A6E}" type="presOf" srcId="{0C05AD5A-BCD1-4314-8B62-66993ED88846}" destId="{5BD2DAC3-2DEC-45FF-A1F9-0CFE82EADFC6}" srcOrd="0" destOrd="0" presId="urn:microsoft.com/office/officeart/2005/8/layout/lProcess3"/>
    <dgm:cxn modelId="{0938B74F-E4EF-4CEB-8CFD-42C537D62056}" srcId="{D6D07271-5D5B-4310-9C76-BC9EC96BD12A}" destId="{F013F5B4-46E2-4DE6-B5FA-455BADAEAE57}" srcOrd="2" destOrd="0" parTransId="{FE0F3961-2F6E-46FD-9C7B-F9568ACDD927}" sibTransId="{6FBFBEDD-2899-4325-9434-BCD73D0731EF}"/>
    <dgm:cxn modelId="{121C769E-ACBA-4EB6-9AA7-97F42D853950}" type="presOf" srcId="{01F19B66-A444-47D1-858B-05EBC98B9CDB}" destId="{9DD311D4-5A44-4825-80BF-0125A19ABB16}" srcOrd="0" destOrd="0" presId="urn:microsoft.com/office/officeart/2005/8/layout/lProcess3"/>
    <dgm:cxn modelId="{9D77E1A2-2F58-4F86-A254-F30AB55AA83B}" srcId="{D6D07271-5D5B-4310-9C76-BC9EC96BD12A}" destId="{01F19B66-A444-47D1-858B-05EBC98B9CDB}" srcOrd="1" destOrd="0" parTransId="{ECECC11E-EAE2-4DE9-8FD1-9B22210BA50D}" sibTransId="{EF1DAA71-6B1F-4C73-BAF3-66FDE7A3AC7C}"/>
    <dgm:cxn modelId="{CC54787C-CFB1-4FE3-B670-9F07D5D69A02}" srcId="{D6D07271-5D5B-4310-9C76-BC9EC96BD12A}" destId="{47EC5FC3-CC32-419F-88B8-A032653586D9}" srcOrd="0" destOrd="0" parTransId="{EE04B984-1673-4D50-8B81-C1A786032F6D}" sibTransId="{421BF786-8AC6-4C08-8C1C-71B23E2C869D}"/>
    <dgm:cxn modelId="{B6C12288-D162-4E4F-8FC0-42FB914A0D35}" srcId="{A3DDA653-9B69-4A2B-8BD3-B52F8BA7ED77}" destId="{D6D07271-5D5B-4310-9C76-BC9EC96BD12A}" srcOrd="0" destOrd="0" parTransId="{F2C50E69-EE85-414A-96A9-7DBDB1F2BA44}" sibTransId="{FA61AF93-6BEE-4F8C-BCDC-BA2C713074CB}"/>
    <dgm:cxn modelId="{BD36121B-8169-4CDF-A221-84045337F500}" type="presOf" srcId="{47EC5FC3-CC32-419F-88B8-A032653586D9}" destId="{3F604119-9727-4042-8C56-82D02679FAFF}" srcOrd="0" destOrd="0" presId="urn:microsoft.com/office/officeart/2005/8/layout/lProcess3"/>
    <dgm:cxn modelId="{BCC075DC-9D36-4D31-867F-D9DEC603646D}" type="presParOf" srcId="{38E87685-7C8B-4554-AC46-6D17B3B264AE}" destId="{BBD29F49-ABF4-43CE-A38E-5697EA3E9990}" srcOrd="0" destOrd="0" presId="urn:microsoft.com/office/officeart/2005/8/layout/lProcess3"/>
    <dgm:cxn modelId="{F1BF1AD5-079A-40AA-B4B5-8BC3AFD12AA5}" type="presParOf" srcId="{BBD29F49-ABF4-43CE-A38E-5697EA3E9990}" destId="{69CC777C-E0CC-4199-ACB1-0EB4A45B44B1}" srcOrd="0" destOrd="0" presId="urn:microsoft.com/office/officeart/2005/8/layout/lProcess3"/>
    <dgm:cxn modelId="{F68C025D-2949-4FC2-A0AD-CFAECA55815E}" type="presParOf" srcId="{BBD29F49-ABF4-43CE-A38E-5697EA3E9990}" destId="{4606180E-28AD-46AF-98D9-2CCFCEE8CC77}" srcOrd="1" destOrd="0" presId="urn:microsoft.com/office/officeart/2005/8/layout/lProcess3"/>
    <dgm:cxn modelId="{6E9E72CD-D2C7-4184-868C-40BE970DDD22}" type="presParOf" srcId="{BBD29F49-ABF4-43CE-A38E-5697EA3E9990}" destId="{3F604119-9727-4042-8C56-82D02679FAFF}" srcOrd="2" destOrd="0" presId="urn:microsoft.com/office/officeart/2005/8/layout/lProcess3"/>
    <dgm:cxn modelId="{77D5338E-3E4D-4C6F-9130-F7E45BD4C42B}" type="presParOf" srcId="{BBD29F49-ABF4-43CE-A38E-5697EA3E9990}" destId="{268A4D5F-A9A4-4E2E-86D9-5D1D4FE33261}" srcOrd="3" destOrd="0" presId="urn:microsoft.com/office/officeart/2005/8/layout/lProcess3"/>
    <dgm:cxn modelId="{0CE35360-DD6F-46AB-A110-C0F44C242C1D}" type="presParOf" srcId="{BBD29F49-ABF4-43CE-A38E-5697EA3E9990}" destId="{9DD311D4-5A44-4825-80BF-0125A19ABB16}" srcOrd="4" destOrd="0" presId="urn:microsoft.com/office/officeart/2005/8/layout/lProcess3"/>
    <dgm:cxn modelId="{B5E3E350-1AF2-4199-A5B6-BB789D47A129}" type="presParOf" srcId="{BBD29F49-ABF4-43CE-A38E-5697EA3E9990}" destId="{C7C3D65B-CE74-4D79-ABAA-B555F71C9881}" srcOrd="5" destOrd="0" presId="urn:microsoft.com/office/officeart/2005/8/layout/lProcess3"/>
    <dgm:cxn modelId="{D8344C6E-BC45-4400-8AB1-FD77EAE79337}" type="presParOf" srcId="{BBD29F49-ABF4-43CE-A38E-5697EA3E9990}" destId="{6E13559D-4DB0-403D-B55D-B73C23B7FD1A}" srcOrd="6" destOrd="0" presId="urn:microsoft.com/office/officeart/2005/8/layout/lProcess3"/>
    <dgm:cxn modelId="{F0AF3779-9A79-4B12-91DA-DF9D31717EBC}" type="presParOf" srcId="{BBD29F49-ABF4-43CE-A38E-5697EA3E9990}" destId="{D89CE58C-3D76-481C-A2AA-9223E3E8C937}" srcOrd="7" destOrd="0" presId="urn:microsoft.com/office/officeart/2005/8/layout/lProcess3"/>
    <dgm:cxn modelId="{9D9DD4CA-F295-414E-B002-2CBD597E9016}" type="presParOf" srcId="{BBD29F49-ABF4-43CE-A38E-5697EA3E9990}" destId="{5BD2DAC3-2DEC-45FF-A1F9-0CFE82EADFC6}" srcOrd="8" destOrd="0" presId="urn:microsoft.com/office/officeart/2005/8/layout/lProcess3"/>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DDA653-9B69-4A2B-8BD3-B52F8BA7ED77}" type="doc">
      <dgm:prSet loTypeId="urn:microsoft.com/office/officeart/2005/8/layout/lProcess3" loCatId="process" qsTypeId="urn:microsoft.com/office/officeart/2005/8/quickstyle/3d1" qsCatId="3D" csTypeId="urn:microsoft.com/office/officeart/2005/8/colors/accent0_3" csCatId="mainScheme" phldr="1"/>
      <dgm:spPr>
        <a:scene3d>
          <a:camera prst="orthographicFront"/>
          <a:lightRig rig="threePt" dir="t"/>
        </a:scene3d>
      </dgm:spPr>
      <dgm:t>
        <a:bodyPr/>
        <a:lstStyle/>
        <a:p>
          <a:endParaRPr lang="tr-TR"/>
        </a:p>
      </dgm:t>
    </dgm:pt>
    <dgm:pt modelId="{D6D07271-5D5B-4310-9C76-BC9EC96BD12A}">
      <dgm:prSet phldrT="[Metin]" custT="1"/>
      <dgm:spPr>
        <a:solidFill>
          <a:schemeClr val="accent4">
            <a:lumMod val="50000"/>
          </a:schemeClr>
        </a:solidFill>
        <a:sp3d prstMaterial="plastic">
          <a:bevelT w="120900" h="88900"/>
          <a:bevelB w="88900" h="31750" prst="angle"/>
        </a:sp3d>
      </dgm:spPr>
      <dgm:t>
        <a:bodyPr>
          <a:sp3d/>
        </a:bodyPr>
        <a:lstStyle/>
        <a:p>
          <a:r>
            <a:rPr lang="tr-TR" sz="1600">
              <a:solidFill>
                <a:schemeClr val="tx1"/>
              </a:solidFill>
            </a:rPr>
            <a:t>İzleme</a:t>
          </a:r>
        </a:p>
      </dgm:t>
    </dgm:pt>
    <dgm:pt modelId="{F2C50E69-EE85-414A-96A9-7DBDB1F2BA44}" type="parTrans" cxnId="{B6C12288-D162-4E4F-8FC0-42FB914A0D35}">
      <dgm:prSet/>
      <dgm:spPr/>
      <dgm:t>
        <a:bodyPr/>
        <a:lstStyle/>
        <a:p>
          <a:endParaRPr lang="tr-TR" sz="1800"/>
        </a:p>
      </dgm:t>
    </dgm:pt>
    <dgm:pt modelId="{FA61AF93-6BEE-4F8C-BCDC-BA2C713074CB}" type="sibTrans" cxnId="{B6C12288-D162-4E4F-8FC0-42FB914A0D35}">
      <dgm:prSet/>
      <dgm:spPr/>
      <dgm:t>
        <a:bodyPr/>
        <a:lstStyle/>
        <a:p>
          <a:endParaRPr lang="tr-TR" sz="1800"/>
        </a:p>
      </dgm:t>
    </dgm:pt>
    <dgm:pt modelId="{47EC5FC3-CC32-419F-88B8-A032653586D9}">
      <dgm:prSet phldrT="[Metin]" custT="1"/>
      <dgm:spPr>
        <a:solidFill>
          <a:schemeClr val="accent4">
            <a:lumMod val="75000"/>
            <a:alpha val="90000"/>
          </a:schemeClr>
        </a:solidFill>
      </dgm:spPr>
      <dgm:t>
        <a:bodyPr>
          <a:sp3d/>
        </a:bodyPr>
        <a:lstStyle/>
        <a:p>
          <a:r>
            <a:rPr lang="tr-TR" sz="1600"/>
            <a:t>2 Standart</a:t>
          </a:r>
        </a:p>
      </dgm:t>
    </dgm:pt>
    <dgm:pt modelId="{EE04B984-1673-4D50-8B81-C1A786032F6D}" type="parTrans" cxnId="{CC54787C-CFB1-4FE3-B670-9F07D5D69A02}">
      <dgm:prSet/>
      <dgm:spPr/>
      <dgm:t>
        <a:bodyPr/>
        <a:lstStyle/>
        <a:p>
          <a:endParaRPr lang="tr-TR" sz="1800"/>
        </a:p>
      </dgm:t>
    </dgm:pt>
    <dgm:pt modelId="{421BF786-8AC6-4C08-8C1C-71B23E2C869D}" type="sibTrans" cxnId="{CC54787C-CFB1-4FE3-B670-9F07D5D69A02}">
      <dgm:prSet/>
      <dgm:spPr/>
      <dgm:t>
        <a:bodyPr/>
        <a:lstStyle/>
        <a:p>
          <a:endParaRPr lang="tr-TR" sz="1800"/>
        </a:p>
      </dgm:t>
    </dgm:pt>
    <dgm:pt modelId="{01F19B66-A444-47D1-858B-05EBC98B9CDB}">
      <dgm:prSet phldrT="[Metin]" custT="1"/>
      <dgm:spPr>
        <a:solidFill>
          <a:schemeClr val="accent4">
            <a:lumMod val="60000"/>
            <a:lumOff val="40000"/>
            <a:alpha val="90000"/>
          </a:schemeClr>
        </a:solidFill>
      </dgm:spPr>
      <dgm:t>
        <a:bodyPr>
          <a:sp3d/>
        </a:bodyPr>
        <a:lstStyle/>
        <a:p>
          <a:r>
            <a:rPr lang="tr-TR" sz="1600"/>
            <a:t>7 Genel Şart</a:t>
          </a:r>
        </a:p>
      </dgm:t>
    </dgm:pt>
    <dgm:pt modelId="{ECECC11E-EAE2-4DE9-8FD1-9B22210BA50D}" type="parTrans" cxnId="{9D77E1A2-2F58-4F86-A254-F30AB55AA83B}">
      <dgm:prSet/>
      <dgm:spPr/>
      <dgm:t>
        <a:bodyPr/>
        <a:lstStyle/>
        <a:p>
          <a:endParaRPr lang="tr-TR" sz="1800"/>
        </a:p>
      </dgm:t>
    </dgm:pt>
    <dgm:pt modelId="{EF1DAA71-6B1F-4C73-BAF3-66FDE7A3AC7C}" type="sibTrans" cxnId="{9D77E1A2-2F58-4F86-A254-F30AB55AA83B}">
      <dgm:prSet/>
      <dgm:spPr/>
      <dgm:t>
        <a:bodyPr/>
        <a:lstStyle/>
        <a:p>
          <a:endParaRPr lang="tr-TR" sz="1800"/>
        </a:p>
      </dgm:t>
    </dgm:pt>
    <dgm:pt modelId="{F013F5B4-46E2-4DE6-B5FA-455BADAEAE57}">
      <dgm:prSet custT="1"/>
      <dgm:spPr>
        <a:solidFill>
          <a:schemeClr val="accent4">
            <a:lumMod val="40000"/>
            <a:lumOff val="60000"/>
            <a:alpha val="90000"/>
          </a:schemeClr>
        </a:solidFill>
      </dgm:spPr>
      <dgm:t>
        <a:bodyPr>
          <a:sp3d/>
        </a:bodyPr>
        <a:lstStyle/>
        <a:p>
          <a:r>
            <a:rPr lang="tr-TR" sz="1600"/>
            <a:t>3 Eylem</a:t>
          </a:r>
        </a:p>
      </dgm:t>
    </dgm:pt>
    <dgm:pt modelId="{FE0F3961-2F6E-46FD-9C7B-F9568ACDD927}" type="parTrans" cxnId="{0938B74F-E4EF-4CEB-8CFD-42C537D62056}">
      <dgm:prSet/>
      <dgm:spPr/>
      <dgm:t>
        <a:bodyPr/>
        <a:lstStyle/>
        <a:p>
          <a:endParaRPr lang="tr-TR" sz="1800"/>
        </a:p>
      </dgm:t>
    </dgm:pt>
    <dgm:pt modelId="{6FBFBEDD-2899-4325-9434-BCD73D0731EF}" type="sibTrans" cxnId="{0938B74F-E4EF-4CEB-8CFD-42C537D62056}">
      <dgm:prSet/>
      <dgm:spPr/>
      <dgm:t>
        <a:bodyPr/>
        <a:lstStyle/>
        <a:p>
          <a:endParaRPr lang="tr-TR" sz="1800"/>
        </a:p>
      </dgm:t>
    </dgm:pt>
    <dgm:pt modelId="{0C05AD5A-BCD1-4314-8B62-66993ED88846}">
      <dgm:prSet custT="1"/>
      <dgm:spPr>
        <a:solidFill>
          <a:schemeClr val="accent4">
            <a:lumMod val="20000"/>
            <a:lumOff val="80000"/>
            <a:alpha val="90000"/>
          </a:schemeClr>
        </a:solidFill>
        <a:sp3d extrusionH="12700" prstMaterial="plastic">
          <a:bevelT w="50800" h="50800"/>
        </a:sp3d>
      </dgm:spPr>
      <dgm:t>
        <a:bodyPr>
          <a:sp3d/>
        </a:bodyPr>
        <a:lstStyle/>
        <a:p>
          <a:r>
            <a:rPr lang="tr-TR" sz="1600"/>
            <a:t>1 Eylem</a:t>
          </a:r>
        </a:p>
      </dgm:t>
    </dgm:pt>
    <dgm:pt modelId="{27D49DF9-7123-4B6C-8BCE-B779BA2215B2}" type="parTrans" cxnId="{81B0F82A-2B73-45A9-BDC8-FDC19DDF2DC3}">
      <dgm:prSet/>
      <dgm:spPr/>
      <dgm:t>
        <a:bodyPr/>
        <a:lstStyle/>
        <a:p>
          <a:endParaRPr lang="tr-TR" sz="1800"/>
        </a:p>
      </dgm:t>
    </dgm:pt>
    <dgm:pt modelId="{6B93D13F-5C20-48C2-B373-F3B2886D8934}" type="sibTrans" cxnId="{81B0F82A-2B73-45A9-BDC8-FDC19DDF2DC3}">
      <dgm:prSet/>
      <dgm:spPr/>
      <dgm:t>
        <a:bodyPr/>
        <a:lstStyle/>
        <a:p>
          <a:endParaRPr lang="tr-TR" sz="1800"/>
        </a:p>
      </dgm:t>
    </dgm:pt>
    <dgm:pt modelId="{38E87685-7C8B-4554-AC46-6D17B3B264AE}" type="pres">
      <dgm:prSet presAssocID="{A3DDA653-9B69-4A2B-8BD3-B52F8BA7ED77}" presName="Name0" presStyleCnt="0">
        <dgm:presLayoutVars>
          <dgm:chPref val="3"/>
          <dgm:dir/>
          <dgm:animLvl val="lvl"/>
          <dgm:resizeHandles/>
        </dgm:presLayoutVars>
      </dgm:prSet>
      <dgm:spPr/>
      <dgm:t>
        <a:bodyPr/>
        <a:lstStyle/>
        <a:p>
          <a:endParaRPr lang="tr-TR"/>
        </a:p>
      </dgm:t>
    </dgm:pt>
    <dgm:pt modelId="{BBD29F49-ABF4-43CE-A38E-5697EA3E9990}" type="pres">
      <dgm:prSet presAssocID="{D6D07271-5D5B-4310-9C76-BC9EC96BD12A}" presName="horFlow" presStyleCnt="0"/>
      <dgm:spPr/>
    </dgm:pt>
    <dgm:pt modelId="{69CC777C-E0CC-4199-ACB1-0EB4A45B44B1}" type="pres">
      <dgm:prSet presAssocID="{D6D07271-5D5B-4310-9C76-BC9EC96BD12A}" presName="bigChev" presStyleLbl="node1" presStyleIdx="0" presStyleCnt="1" custScaleX="116643"/>
      <dgm:spPr/>
      <dgm:t>
        <a:bodyPr/>
        <a:lstStyle/>
        <a:p>
          <a:endParaRPr lang="tr-TR"/>
        </a:p>
      </dgm:t>
    </dgm:pt>
    <dgm:pt modelId="{4606180E-28AD-46AF-98D9-2CCFCEE8CC77}" type="pres">
      <dgm:prSet presAssocID="{EE04B984-1673-4D50-8B81-C1A786032F6D}" presName="parTrans" presStyleCnt="0"/>
      <dgm:spPr/>
    </dgm:pt>
    <dgm:pt modelId="{3F604119-9727-4042-8C56-82D02679FAFF}" type="pres">
      <dgm:prSet presAssocID="{47EC5FC3-CC32-419F-88B8-A032653586D9}" presName="node" presStyleLbl="alignAccFollowNode1" presStyleIdx="0" presStyleCnt="4">
        <dgm:presLayoutVars>
          <dgm:bulletEnabled val="1"/>
        </dgm:presLayoutVars>
      </dgm:prSet>
      <dgm:spPr/>
      <dgm:t>
        <a:bodyPr/>
        <a:lstStyle/>
        <a:p>
          <a:endParaRPr lang="tr-TR"/>
        </a:p>
      </dgm:t>
    </dgm:pt>
    <dgm:pt modelId="{268A4D5F-A9A4-4E2E-86D9-5D1D4FE33261}" type="pres">
      <dgm:prSet presAssocID="{421BF786-8AC6-4C08-8C1C-71B23E2C869D}" presName="sibTrans" presStyleCnt="0"/>
      <dgm:spPr/>
    </dgm:pt>
    <dgm:pt modelId="{9DD311D4-5A44-4825-80BF-0125A19ABB16}" type="pres">
      <dgm:prSet presAssocID="{01F19B66-A444-47D1-858B-05EBC98B9CDB}" presName="node" presStyleLbl="alignAccFollowNode1" presStyleIdx="1" presStyleCnt="4">
        <dgm:presLayoutVars>
          <dgm:bulletEnabled val="1"/>
        </dgm:presLayoutVars>
      </dgm:prSet>
      <dgm:spPr/>
      <dgm:t>
        <a:bodyPr/>
        <a:lstStyle/>
        <a:p>
          <a:endParaRPr lang="tr-TR"/>
        </a:p>
      </dgm:t>
    </dgm:pt>
    <dgm:pt modelId="{C7C3D65B-CE74-4D79-ABAA-B555F71C9881}" type="pres">
      <dgm:prSet presAssocID="{EF1DAA71-6B1F-4C73-BAF3-66FDE7A3AC7C}" presName="sibTrans" presStyleCnt="0"/>
      <dgm:spPr/>
    </dgm:pt>
    <dgm:pt modelId="{6E13559D-4DB0-403D-B55D-B73C23B7FD1A}" type="pres">
      <dgm:prSet presAssocID="{F013F5B4-46E2-4DE6-B5FA-455BADAEAE57}" presName="node" presStyleLbl="alignAccFollowNode1" presStyleIdx="2" presStyleCnt="4">
        <dgm:presLayoutVars>
          <dgm:bulletEnabled val="1"/>
        </dgm:presLayoutVars>
      </dgm:prSet>
      <dgm:spPr/>
      <dgm:t>
        <a:bodyPr/>
        <a:lstStyle/>
        <a:p>
          <a:endParaRPr lang="tr-TR"/>
        </a:p>
      </dgm:t>
    </dgm:pt>
    <dgm:pt modelId="{D89CE58C-3D76-481C-A2AA-9223E3E8C937}" type="pres">
      <dgm:prSet presAssocID="{6FBFBEDD-2899-4325-9434-BCD73D0731EF}" presName="sibTrans" presStyleCnt="0"/>
      <dgm:spPr/>
    </dgm:pt>
    <dgm:pt modelId="{5BD2DAC3-2DEC-45FF-A1F9-0CFE82EADFC6}" type="pres">
      <dgm:prSet presAssocID="{0C05AD5A-BCD1-4314-8B62-66993ED88846}" presName="node" presStyleLbl="alignAccFollowNode1" presStyleIdx="3" presStyleCnt="4">
        <dgm:presLayoutVars>
          <dgm:bulletEnabled val="1"/>
        </dgm:presLayoutVars>
      </dgm:prSet>
      <dgm:spPr/>
      <dgm:t>
        <a:bodyPr/>
        <a:lstStyle/>
        <a:p>
          <a:endParaRPr lang="tr-TR"/>
        </a:p>
      </dgm:t>
    </dgm:pt>
  </dgm:ptLst>
  <dgm:cxnLst>
    <dgm:cxn modelId="{F8793781-B740-4908-AA13-954C2CEABD43}" type="presOf" srcId="{F013F5B4-46E2-4DE6-B5FA-455BADAEAE57}" destId="{6E13559D-4DB0-403D-B55D-B73C23B7FD1A}" srcOrd="0" destOrd="0" presId="urn:microsoft.com/office/officeart/2005/8/layout/lProcess3"/>
    <dgm:cxn modelId="{81B0F82A-2B73-45A9-BDC8-FDC19DDF2DC3}" srcId="{D6D07271-5D5B-4310-9C76-BC9EC96BD12A}" destId="{0C05AD5A-BCD1-4314-8B62-66993ED88846}" srcOrd="3" destOrd="0" parTransId="{27D49DF9-7123-4B6C-8BCE-B779BA2215B2}" sibTransId="{6B93D13F-5C20-48C2-B373-F3B2886D8934}"/>
    <dgm:cxn modelId="{0201082E-BF7F-422B-9B0B-2A7656B51757}" type="presOf" srcId="{D6D07271-5D5B-4310-9C76-BC9EC96BD12A}" destId="{69CC777C-E0CC-4199-ACB1-0EB4A45B44B1}" srcOrd="0" destOrd="0" presId="urn:microsoft.com/office/officeart/2005/8/layout/lProcess3"/>
    <dgm:cxn modelId="{6060B759-4572-4850-AF8E-3D52F6F02D65}" type="presOf" srcId="{A3DDA653-9B69-4A2B-8BD3-B52F8BA7ED77}" destId="{38E87685-7C8B-4554-AC46-6D17B3B264AE}" srcOrd="0" destOrd="0" presId="urn:microsoft.com/office/officeart/2005/8/layout/lProcess3"/>
    <dgm:cxn modelId="{FF495C68-E0FE-44F0-95EC-FCED9DB93A6E}" type="presOf" srcId="{0C05AD5A-BCD1-4314-8B62-66993ED88846}" destId="{5BD2DAC3-2DEC-45FF-A1F9-0CFE82EADFC6}" srcOrd="0" destOrd="0" presId="urn:microsoft.com/office/officeart/2005/8/layout/lProcess3"/>
    <dgm:cxn modelId="{0938B74F-E4EF-4CEB-8CFD-42C537D62056}" srcId="{D6D07271-5D5B-4310-9C76-BC9EC96BD12A}" destId="{F013F5B4-46E2-4DE6-B5FA-455BADAEAE57}" srcOrd="2" destOrd="0" parTransId="{FE0F3961-2F6E-46FD-9C7B-F9568ACDD927}" sibTransId="{6FBFBEDD-2899-4325-9434-BCD73D0731EF}"/>
    <dgm:cxn modelId="{121C769E-ACBA-4EB6-9AA7-97F42D853950}" type="presOf" srcId="{01F19B66-A444-47D1-858B-05EBC98B9CDB}" destId="{9DD311D4-5A44-4825-80BF-0125A19ABB16}" srcOrd="0" destOrd="0" presId="urn:microsoft.com/office/officeart/2005/8/layout/lProcess3"/>
    <dgm:cxn modelId="{9D77E1A2-2F58-4F86-A254-F30AB55AA83B}" srcId="{D6D07271-5D5B-4310-9C76-BC9EC96BD12A}" destId="{01F19B66-A444-47D1-858B-05EBC98B9CDB}" srcOrd="1" destOrd="0" parTransId="{ECECC11E-EAE2-4DE9-8FD1-9B22210BA50D}" sibTransId="{EF1DAA71-6B1F-4C73-BAF3-66FDE7A3AC7C}"/>
    <dgm:cxn modelId="{CC54787C-CFB1-4FE3-B670-9F07D5D69A02}" srcId="{D6D07271-5D5B-4310-9C76-BC9EC96BD12A}" destId="{47EC5FC3-CC32-419F-88B8-A032653586D9}" srcOrd="0" destOrd="0" parTransId="{EE04B984-1673-4D50-8B81-C1A786032F6D}" sibTransId="{421BF786-8AC6-4C08-8C1C-71B23E2C869D}"/>
    <dgm:cxn modelId="{B6C12288-D162-4E4F-8FC0-42FB914A0D35}" srcId="{A3DDA653-9B69-4A2B-8BD3-B52F8BA7ED77}" destId="{D6D07271-5D5B-4310-9C76-BC9EC96BD12A}" srcOrd="0" destOrd="0" parTransId="{F2C50E69-EE85-414A-96A9-7DBDB1F2BA44}" sibTransId="{FA61AF93-6BEE-4F8C-BCDC-BA2C713074CB}"/>
    <dgm:cxn modelId="{BD36121B-8169-4CDF-A221-84045337F500}" type="presOf" srcId="{47EC5FC3-CC32-419F-88B8-A032653586D9}" destId="{3F604119-9727-4042-8C56-82D02679FAFF}" srcOrd="0" destOrd="0" presId="urn:microsoft.com/office/officeart/2005/8/layout/lProcess3"/>
    <dgm:cxn modelId="{BCC075DC-9D36-4D31-867F-D9DEC603646D}" type="presParOf" srcId="{38E87685-7C8B-4554-AC46-6D17B3B264AE}" destId="{BBD29F49-ABF4-43CE-A38E-5697EA3E9990}" srcOrd="0" destOrd="0" presId="urn:microsoft.com/office/officeart/2005/8/layout/lProcess3"/>
    <dgm:cxn modelId="{F1BF1AD5-079A-40AA-B4B5-8BC3AFD12AA5}" type="presParOf" srcId="{BBD29F49-ABF4-43CE-A38E-5697EA3E9990}" destId="{69CC777C-E0CC-4199-ACB1-0EB4A45B44B1}" srcOrd="0" destOrd="0" presId="urn:microsoft.com/office/officeart/2005/8/layout/lProcess3"/>
    <dgm:cxn modelId="{F68C025D-2949-4FC2-A0AD-CFAECA55815E}" type="presParOf" srcId="{BBD29F49-ABF4-43CE-A38E-5697EA3E9990}" destId="{4606180E-28AD-46AF-98D9-2CCFCEE8CC77}" srcOrd="1" destOrd="0" presId="urn:microsoft.com/office/officeart/2005/8/layout/lProcess3"/>
    <dgm:cxn modelId="{6E9E72CD-D2C7-4184-868C-40BE970DDD22}" type="presParOf" srcId="{BBD29F49-ABF4-43CE-A38E-5697EA3E9990}" destId="{3F604119-9727-4042-8C56-82D02679FAFF}" srcOrd="2" destOrd="0" presId="urn:microsoft.com/office/officeart/2005/8/layout/lProcess3"/>
    <dgm:cxn modelId="{77D5338E-3E4D-4C6F-9130-F7E45BD4C42B}" type="presParOf" srcId="{BBD29F49-ABF4-43CE-A38E-5697EA3E9990}" destId="{268A4D5F-A9A4-4E2E-86D9-5D1D4FE33261}" srcOrd="3" destOrd="0" presId="urn:microsoft.com/office/officeart/2005/8/layout/lProcess3"/>
    <dgm:cxn modelId="{0CE35360-DD6F-46AB-A110-C0F44C242C1D}" type="presParOf" srcId="{BBD29F49-ABF4-43CE-A38E-5697EA3E9990}" destId="{9DD311D4-5A44-4825-80BF-0125A19ABB16}" srcOrd="4" destOrd="0" presId="urn:microsoft.com/office/officeart/2005/8/layout/lProcess3"/>
    <dgm:cxn modelId="{B5E3E350-1AF2-4199-A5B6-BB789D47A129}" type="presParOf" srcId="{BBD29F49-ABF4-43CE-A38E-5697EA3E9990}" destId="{C7C3D65B-CE74-4D79-ABAA-B555F71C9881}" srcOrd="5" destOrd="0" presId="urn:microsoft.com/office/officeart/2005/8/layout/lProcess3"/>
    <dgm:cxn modelId="{D8344C6E-BC45-4400-8AB1-FD77EAE79337}" type="presParOf" srcId="{BBD29F49-ABF4-43CE-A38E-5697EA3E9990}" destId="{6E13559D-4DB0-403D-B55D-B73C23B7FD1A}" srcOrd="6" destOrd="0" presId="urn:microsoft.com/office/officeart/2005/8/layout/lProcess3"/>
    <dgm:cxn modelId="{F0AF3779-9A79-4B12-91DA-DF9D31717EBC}" type="presParOf" srcId="{BBD29F49-ABF4-43CE-A38E-5697EA3E9990}" destId="{D89CE58C-3D76-481C-A2AA-9223E3E8C937}" srcOrd="7" destOrd="0" presId="urn:microsoft.com/office/officeart/2005/8/layout/lProcess3"/>
    <dgm:cxn modelId="{9D9DD4CA-F295-414E-B002-2CBD597E9016}" type="presParOf" srcId="{BBD29F49-ABF4-43CE-A38E-5697EA3E9990}" destId="{5BD2DAC3-2DEC-45FF-A1F9-0CFE82EADFC6}" srcOrd="8" destOrd="0" presId="urn:microsoft.com/office/officeart/2005/8/layout/lProcess3"/>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082B063-B0B7-44F9-AD44-A358086A2786}"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tr-TR"/>
        </a:p>
      </dgm:t>
    </dgm:pt>
    <dgm:pt modelId="{D8127E7D-2D1E-4FDB-A2C0-19D65115C34D}">
      <dgm:prSet phldrT="[Metin]"/>
      <dgm:spPr>
        <a:solidFill>
          <a:srgbClr val="820101"/>
        </a:solidFill>
      </dgm:spPr>
      <dgm:t>
        <a:bodyPr/>
        <a:lstStyle/>
        <a:p>
          <a:r>
            <a:rPr lang="tr-TR">
              <a:solidFill>
                <a:schemeClr val="bg1"/>
              </a:solidFill>
              <a:latin typeface="Arial" panose="020B0604020202020204" pitchFamily="34" charset="0"/>
              <a:cs typeface="Arial" panose="020B0604020202020204" pitchFamily="34" charset="0"/>
            </a:rPr>
            <a:t>AMAÇ</a:t>
          </a:r>
          <a:endParaRPr lang="tr-TR"/>
        </a:p>
      </dgm:t>
    </dgm:pt>
    <dgm:pt modelId="{BF8D63B9-D13C-4D6A-BD4C-2CC6E08EAEB8}" type="parTrans" cxnId="{5F525788-56D9-4C16-9CED-FB4BF95ADFD6}">
      <dgm:prSet/>
      <dgm:spPr/>
      <dgm:t>
        <a:bodyPr/>
        <a:lstStyle/>
        <a:p>
          <a:endParaRPr lang="tr-TR"/>
        </a:p>
      </dgm:t>
    </dgm:pt>
    <dgm:pt modelId="{6C7FE22D-199A-4F85-BF6B-DD35187CA34C}" type="sibTrans" cxnId="{5F525788-56D9-4C16-9CED-FB4BF95ADFD6}">
      <dgm:prSet/>
      <dgm:spPr/>
      <dgm:t>
        <a:bodyPr/>
        <a:lstStyle/>
        <a:p>
          <a:endParaRPr lang="tr-TR"/>
        </a:p>
      </dgm:t>
    </dgm:pt>
    <dgm:pt modelId="{6B0823A1-CAA8-48D2-AD37-3FE36030F21D}">
      <dgm:prSet phldrT="[Metin]" custT="1"/>
      <dgm:spPr>
        <a:solidFill>
          <a:schemeClr val="accent2">
            <a:lumMod val="60000"/>
            <a:lumOff val="40000"/>
          </a:schemeClr>
        </a:solidFill>
      </dgm:spPr>
      <dgm:t>
        <a:bodyPr/>
        <a:lstStyle/>
        <a:p>
          <a:r>
            <a:rPr lang="tr-TR" sz="1000" b="1" cap="none" spc="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ONAYLANMIŞ</a:t>
          </a:r>
          <a:endParaRPr lang="tr-TR" sz="1000" b="1" cap="none" spc="0">
            <a:ln w="0"/>
            <a:solidFill>
              <a:schemeClr val="tx1"/>
            </a:solidFill>
            <a:effectLst>
              <a:outerShdw blurRad="38100" dist="19050" dir="2700000" algn="tl" rotWithShape="0">
                <a:schemeClr val="dk1">
                  <a:alpha val="40000"/>
                </a:schemeClr>
              </a:outerShdw>
            </a:effectLst>
          </a:endParaRPr>
        </a:p>
      </dgm:t>
    </dgm:pt>
    <dgm:pt modelId="{66E6102D-0F76-4BE5-AD3A-01770C4F5E05}" type="parTrans" cxnId="{3F2B067C-9C61-4076-8A84-2AD6A80FEA49}">
      <dgm:prSet/>
      <dgm:spPr/>
      <dgm:t>
        <a:bodyPr/>
        <a:lstStyle/>
        <a:p>
          <a:endParaRPr lang="tr-TR"/>
        </a:p>
      </dgm:t>
    </dgm:pt>
    <dgm:pt modelId="{949A47BA-8DFB-4F89-903F-3F0800716F12}" type="sibTrans" cxnId="{3F2B067C-9C61-4076-8A84-2AD6A80FEA49}">
      <dgm:prSet/>
      <dgm:spPr>
        <a:solidFill>
          <a:schemeClr val="accent2">
            <a:lumMod val="60000"/>
            <a:lumOff val="40000"/>
          </a:schemeClr>
        </a:solidFill>
      </dgm:spPr>
      <dgm:t>
        <a:bodyPr/>
        <a:lstStyle/>
        <a:p>
          <a:endParaRPr lang="tr-TR"/>
        </a:p>
      </dgm:t>
    </dgm:pt>
    <dgm:pt modelId="{A5142FB0-AA36-4A84-8B60-E51867E53264}">
      <dgm:prSet phldrT="[Metin]" custT="1"/>
      <dgm:spPr>
        <a:solidFill>
          <a:srgbClr val="0070C0"/>
        </a:solidFill>
      </dgm:spPr>
      <dgm:t>
        <a:bodyPr/>
        <a:lstStyle/>
        <a:p>
          <a:r>
            <a:rPr lang="tr-TR" sz="1000" b="1">
              <a:solidFill>
                <a:schemeClr val="bg1"/>
              </a:solidFill>
              <a:latin typeface="Arial" panose="020B0604020202020204" pitchFamily="34" charset="0"/>
              <a:cs typeface="Arial" panose="020B0604020202020204" pitchFamily="34" charset="0"/>
            </a:rPr>
            <a:t>ULAŞILABİLİR</a:t>
          </a:r>
          <a:endParaRPr lang="tr-TR" sz="1000" b="1">
            <a:solidFill>
              <a:schemeClr val="bg1"/>
            </a:solidFill>
          </a:endParaRPr>
        </a:p>
      </dgm:t>
    </dgm:pt>
    <dgm:pt modelId="{9EE8907F-5140-4139-A24B-456EFC7B05E6}" type="parTrans" cxnId="{83914964-A0B2-470A-BCB9-6B7DE97F7E6B}">
      <dgm:prSet/>
      <dgm:spPr/>
      <dgm:t>
        <a:bodyPr/>
        <a:lstStyle/>
        <a:p>
          <a:endParaRPr lang="tr-TR"/>
        </a:p>
      </dgm:t>
    </dgm:pt>
    <dgm:pt modelId="{C752F59E-A7DE-4979-8C90-68C695F6B37F}" type="sibTrans" cxnId="{83914964-A0B2-470A-BCB9-6B7DE97F7E6B}">
      <dgm:prSet/>
      <dgm:spPr>
        <a:solidFill>
          <a:srgbClr val="0070C0"/>
        </a:solidFill>
      </dgm:spPr>
      <dgm:t>
        <a:bodyPr/>
        <a:lstStyle/>
        <a:p>
          <a:endParaRPr lang="tr-TR"/>
        </a:p>
      </dgm:t>
    </dgm:pt>
    <dgm:pt modelId="{F160749B-53AD-4873-871E-8D28746362EF}">
      <dgm:prSet phldrT="[Metin]" custT="1"/>
      <dgm:spPr>
        <a:solidFill>
          <a:srgbClr val="FFFF00"/>
        </a:solidFill>
      </dgm:spPr>
      <dgm:t>
        <a:bodyPr/>
        <a:lstStyle/>
        <a:p>
          <a:r>
            <a:rPr lang="tr-TR" sz="1050" b="1">
              <a:solidFill>
                <a:schemeClr val="tx1"/>
              </a:solidFill>
              <a:latin typeface="Arial" panose="020B0604020202020204" pitchFamily="34" charset="0"/>
              <a:cs typeface="Arial" panose="020B0604020202020204" pitchFamily="34" charset="0"/>
            </a:rPr>
            <a:t>GÜNCEL</a:t>
          </a:r>
          <a:endParaRPr lang="tr-TR" sz="1050" b="1">
            <a:solidFill>
              <a:schemeClr val="tx1"/>
            </a:solidFill>
          </a:endParaRPr>
        </a:p>
      </dgm:t>
    </dgm:pt>
    <dgm:pt modelId="{6039A4FE-AE77-4ED4-9052-D83299F71612}" type="parTrans" cxnId="{B9FAC1DF-2385-453F-8DE8-CBE34AD150A2}">
      <dgm:prSet/>
      <dgm:spPr/>
      <dgm:t>
        <a:bodyPr/>
        <a:lstStyle/>
        <a:p>
          <a:endParaRPr lang="tr-TR"/>
        </a:p>
      </dgm:t>
    </dgm:pt>
    <dgm:pt modelId="{5E358C23-4AB9-4D15-BC94-184C880448E0}" type="sibTrans" cxnId="{B9FAC1DF-2385-453F-8DE8-CBE34AD150A2}">
      <dgm:prSet/>
      <dgm:spPr>
        <a:solidFill>
          <a:srgbClr val="FFFF00"/>
        </a:solidFill>
      </dgm:spPr>
      <dgm:t>
        <a:bodyPr/>
        <a:lstStyle/>
        <a:p>
          <a:endParaRPr lang="tr-TR"/>
        </a:p>
      </dgm:t>
    </dgm:pt>
    <dgm:pt modelId="{048F583F-410E-481A-9F91-0B901BA308FF}" type="pres">
      <dgm:prSet presAssocID="{3082B063-B0B7-44F9-AD44-A358086A2786}" presName="Name0" presStyleCnt="0">
        <dgm:presLayoutVars>
          <dgm:chMax val="1"/>
          <dgm:dir/>
          <dgm:animLvl val="ctr"/>
          <dgm:resizeHandles val="exact"/>
        </dgm:presLayoutVars>
      </dgm:prSet>
      <dgm:spPr/>
      <dgm:t>
        <a:bodyPr/>
        <a:lstStyle/>
        <a:p>
          <a:endParaRPr lang="tr-TR"/>
        </a:p>
      </dgm:t>
    </dgm:pt>
    <dgm:pt modelId="{2B834A8C-AD4F-4AC4-8B65-218A66CC03B5}" type="pres">
      <dgm:prSet presAssocID="{D8127E7D-2D1E-4FDB-A2C0-19D65115C34D}" presName="centerShape" presStyleLbl="node0" presStyleIdx="0" presStyleCnt="1" custScaleX="112494"/>
      <dgm:spPr/>
      <dgm:t>
        <a:bodyPr/>
        <a:lstStyle/>
        <a:p>
          <a:endParaRPr lang="tr-TR"/>
        </a:p>
      </dgm:t>
    </dgm:pt>
    <dgm:pt modelId="{C29038E0-8C32-4F25-9553-71EBF1350B8A}" type="pres">
      <dgm:prSet presAssocID="{6B0823A1-CAA8-48D2-AD37-3FE36030F21D}" presName="node" presStyleLbl="node1" presStyleIdx="0" presStyleCnt="3" custScaleX="112494">
        <dgm:presLayoutVars>
          <dgm:bulletEnabled val="1"/>
        </dgm:presLayoutVars>
      </dgm:prSet>
      <dgm:spPr/>
      <dgm:t>
        <a:bodyPr/>
        <a:lstStyle/>
        <a:p>
          <a:endParaRPr lang="tr-TR"/>
        </a:p>
      </dgm:t>
    </dgm:pt>
    <dgm:pt modelId="{67C92A75-50F8-4407-ABCF-AC7534B8572B}" type="pres">
      <dgm:prSet presAssocID="{6B0823A1-CAA8-48D2-AD37-3FE36030F21D}" presName="dummy" presStyleCnt="0"/>
      <dgm:spPr/>
    </dgm:pt>
    <dgm:pt modelId="{2873C7FF-0D5C-4F3A-9162-C91706F0CD3A}" type="pres">
      <dgm:prSet presAssocID="{949A47BA-8DFB-4F89-903F-3F0800716F12}" presName="sibTrans" presStyleLbl="sibTrans2D1" presStyleIdx="0" presStyleCnt="3" custScaleX="112494"/>
      <dgm:spPr/>
      <dgm:t>
        <a:bodyPr/>
        <a:lstStyle/>
        <a:p>
          <a:endParaRPr lang="tr-TR"/>
        </a:p>
      </dgm:t>
    </dgm:pt>
    <dgm:pt modelId="{5B5E2946-3A4E-4486-A381-F10B9CE42BA9}" type="pres">
      <dgm:prSet presAssocID="{A5142FB0-AA36-4A84-8B60-E51867E53264}" presName="node" presStyleLbl="node1" presStyleIdx="1" presStyleCnt="3" custScaleX="112494">
        <dgm:presLayoutVars>
          <dgm:bulletEnabled val="1"/>
        </dgm:presLayoutVars>
      </dgm:prSet>
      <dgm:spPr/>
      <dgm:t>
        <a:bodyPr/>
        <a:lstStyle/>
        <a:p>
          <a:endParaRPr lang="tr-TR"/>
        </a:p>
      </dgm:t>
    </dgm:pt>
    <dgm:pt modelId="{939A1B12-8B67-4892-919F-9F07D0333409}" type="pres">
      <dgm:prSet presAssocID="{A5142FB0-AA36-4A84-8B60-E51867E53264}" presName="dummy" presStyleCnt="0"/>
      <dgm:spPr/>
    </dgm:pt>
    <dgm:pt modelId="{01F02A47-2727-4819-9A9A-63E6F0DE4493}" type="pres">
      <dgm:prSet presAssocID="{C752F59E-A7DE-4979-8C90-68C695F6B37F}" presName="sibTrans" presStyleLbl="sibTrans2D1" presStyleIdx="1" presStyleCnt="3" custScaleX="112494"/>
      <dgm:spPr/>
      <dgm:t>
        <a:bodyPr/>
        <a:lstStyle/>
        <a:p>
          <a:endParaRPr lang="tr-TR"/>
        </a:p>
      </dgm:t>
    </dgm:pt>
    <dgm:pt modelId="{7611BEF4-97F9-471F-8BD5-6D213BB6C89D}" type="pres">
      <dgm:prSet presAssocID="{F160749B-53AD-4873-871E-8D28746362EF}" presName="node" presStyleLbl="node1" presStyleIdx="2" presStyleCnt="3" custScaleX="112494">
        <dgm:presLayoutVars>
          <dgm:bulletEnabled val="1"/>
        </dgm:presLayoutVars>
      </dgm:prSet>
      <dgm:spPr/>
      <dgm:t>
        <a:bodyPr/>
        <a:lstStyle/>
        <a:p>
          <a:endParaRPr lang="tr-TR"/>
        </a:p>
      </dgm:t>
    </dgm:pt>
    <dgm:pt modelId="{E552B7E0-6551-4D43-88DC-F0A41F7F39E2}" type="pres">
      <dgm:prSet presAssocID="{F160749B-53AD-4873-871E-8D28746362EF}" presName="dummy" presStyleCnt="0"/>
      <dgm:spPr/>
    </dgm:pt>
    <dgm:pt modelId="{A57FD91D-06E8-4995-BDE6-A1A3373A56F4}" type="pres">
      <dgm:prSet presAssocID="{5E358C23-4AB9-4D15-BC94-184C880448E0}" presName="sibTrans" presStyleLbl="sibTrans2D1" presStyleIdx="2" presStyleCnt="3" custScaleX="112494"/>
      <dgm:spPr/>
      <dgm:t>
        <a:bodyPr/>
        <a:lstStyle/>
        <a:p>
          <a:endParaRPr lang="tr-TR"/>
        </a:p>
      </dgm:t>
    </dgm:pt>
  </dgm:ptLst>
  <dgm:cxnLst>
    <dgm:cxn modelId="{83914964-A0B2-470A-BCB9-6B7DE97F7E6B}" srcId="{D8127E7D-2D1E-4FDB-A2C0-19D65115C34D}" destId="{A5142FB0-AA36-4A84-8B60-E51867E53264}" srcOrd="1" destOrd="0" parTransId="{9EE8907F-5140-4139-A24B-456EFC7B05E6}" sibTransId="{C752F59E-A7DE-4979-8C90-68C695F6B37F}"/>
    <dgm:cxn modelId="{B9FAC1DF-2385-453F-8DE8-CBE34AD150A2}" srcId="{D8127E7D-2D1E-4FDB-A2C0-19D65115C34D}" destId="{F160749B-53AD-4873-871E-8D28746362EF}" srcOrd="2" destOrd="0" parTransId="{6039A4FE-AE77-4ED4-9052-D83299F71612}" sibTransId="{5E358C23-4AB9-4D15-BC94-184C880448E0}"/>
    <dgm:cxn modelId="{FD07E8B8-5388-4A3F-B4C4-3D4B62E3DBC2}" type="presOf" srcId="{F160749B-53AD-4873-871E-8D28746362EF}" destId="{7611BEF4-97F9-471F-8BD5-6D213BB6C89D}" srcOrd="0" destOrd="0" presId="urn:microsoft.com/office/officeart/2005/8/layout/radial6"/>
    <dgm:cxn modelId="{5F525788-56D9-4C16-9CED-FB4BF95ADFD6}" srcId="{3082B063-B0B7-44F9-AD44-A358086A2786}" destId="{D8127E7D-2D1E-4FDB-A2C0-19D65115C34D}" srcOrd="0" destOrd="0" parTransId="{BF8D63B9-D13C-4D6A-BD4C-2CC6E08EAEB8}" sibTransId="{6C7FE22D-199A-4F85-BF6B-DD35187CA34C}"/>
    <dgm:cxn modelId="{1ACDA1EE-04BE-4BA6-821F-FBAB50B58A34}" type="presOf" srcId="{A5142FB0-AA36-4A84-8B60-E51867E53264}" destId="{5B5E2946-3A4E-4486-A381-F10B9CE42BA9}" srcOrd="0" destOrd="0" presId="urn:microsoft.com/office/officeart/2005/8/layout/radial6"/>
    <dgm:cxn modelId="{8F16B48D-3165-4E2A-B228-A299F6773A34}" type="presOf" srcId="{C752F59E-A7DE-4979-8C90-68C695F6B37F}" destId="{01F02A47-2727-4819-9A9A-63E6F0DE4493}" srcOrd="0" destOrd="0" presId="urn:microsoft.com/office/officeart/2005/8/layout/radial6"/>
    <dgm:cxn modelId="{BBAEB290-DD08-433D-91DB-099EB6E87113}" type="presOf" srcId="{3082B063-B0B7-44F9-AD44-A358086A2786}" destId="{048F583F-410E-481A-9F91-0B901BA308FF}" srcOrd="0" destOrd="0" presId="urn:microsoft.com/office/officeart/2005/8/layout/radial6"/>
    <dgm:cxn modelId="{15DFA593-2E44-4B27-BAE2-07B845F6ECC2}" type="presOf" srcId="{5E358C23-4AB9-4D15-BC94-184C880448E0}" destId="{A57FD91D-06E8-4995-BDE6-A1A3373A56F4}" srcOrd="0" destOrd="0" presId="urn:microsoft.com/office/officeart/2005/8/layout/radial6"/>
    <dgm:cxn modelId="{04EBC782-0E4D-4E93-8B8F-C58FC57CEF77}" type="presOf" srcId="{6B0823A1-CAA8-48D2-AD37-3FE36030F21D}" destId="{C29038E0-8C32-4F25-9553-71EBF1350B8A}" srcOrd="0" destOrd="0" presId="urn:microsoft.com/office/officeart/2005/8/layout/radial6"/>
    <dgm:cxn modelId="{3F2B067C-9C61-4076-8A84-2AD6A80FEA49}" srcId="{D8127E7D-2D1E-4FDB-A2C0-19D65115C34D}" destId="{6B0823A1-CAA8-48D2-AD37-3FE36030F21D}" srcOrd="0" destOrd="0" parTransId="{66E6102D-0F76-4BE5-AD3A-01770C4F5E05}" sibTransId="{949A47BA-8DFB-4F89-903F-3F0800716F12}"/>
    <dgm:cxn modelId="{1848D1C0-C581-4643-8523-CA2F5ECF88EF}" type="presOf" srcId="{D8127E7D-2D1E-4FDB-A2C0-19D65115C34D}" destId="{2B834A8C-AD4F-4AC4-8B65-218A66CC03B5}" srcOrd="0" destOrd="0" presId="urn:microsoft.com/office/officeart/2005/8/layout/radial6"/>
    <dgm:cxn modelId="{7EA1382D-ECE9-4B1E-95D0-D64143676804}" type="presOf" srcId="{949A47BA-8DFB-4F89-903F-3F0800716F12}" destId="{2873C7FF-0D5C-4F3A-9162-C91706F0CD3A}" srcOrd="0" destOrd="0" presId="urn:microsoft.com/office/officeart/2005/8/layout/radial6"/>
    <dgm:cxn modelId="{14D5E8CF-9922-4B65-8633-50905F666E9E}" type="presParOf" srcId="{048F583F-410E-481A-9F91-0B901BA308FF}" destId="{2B834A8C-AD4F-4AC4-8B65-218A66CC03B5}" srcOrd="0" destOrd="0" presId="urn:microsoft.com/office/officeart/2005/8/layout/radial6"/>
    <dgm:cxn modelId="{A3D7BBF3-07D5-4B6F-A2EE-5FBBD0C02A2A}" type="presParOf" srcId="{048F583F-410E-481A-9F91-0B901BA308FF}" destId="{C29038E0-8C32-4F25-9553-71EBF1350B8A}" srcOrd="1" destOrd="0" presId="urn:microsoft.com/office/officeart/2005/8/layout/radial6"/>
    <dgm:cxn modelId="{3602571B-5C49-4B8A-9134-915755BD0F37}" type="presParOf" srcId="{048F583F-410E-481A-9F91-0B901BA308FF}" destId="{67C92A75-50F8-4407-ABCF-AC7534B8572B}" srcOrd="2" destOrd="0" presId="urn:microsoft.com/office/officeart/2005/8/layout/radial6"/>
    <dgm:cxn modelId="{25AC9170-2C3E-410B-A4C9-05105E0D3096}" type="presParOf" srcId="{048F583F-410E-481A-9F91-0B901BA308FF}" destId="{2873C7FF-0D5C-4F3A-9162-C91706F0CD3A}" srcOrd="3" destOrd="0" presId="urn:microsoft.com/office/officeart/2005/8/layout/radial6"/>
    <dgm:cxn modelId="{CF6A37CE-0551-40F4-8E2E-81208AFF7F0E}" type="presParOf" srcId="{048F583F-410E-481A-9F91-0B901BA308FF}" destId="{5B5E2946-3A4E-4486-A381-F10B9CE42BA9}" srcOrd="4" destOrd="0" presId="urn:microsoft.com/office/officeart/2005/8/layout/radial6"/>
    <dgm:cxn modelId="{DB7379B4-29D0-4101-A827-96CBF7968C98}" type="presParOf" srcId="{048F583F-410E-481A-9F91-0B901BA308FF}" destId="{939A1B12-8B67-4892-919F-9F07D0333409}" srcOrd="5" destOrd="0" presId="urn:microsoft.com/office/officeart/2005/8/layout/radial6"/>
    <dgm:cxn modelId="{2C403608-9EA0-4C69-B6F3-45F18A568212}" type="presParOf" srcId="{048F583F-410E-481A-9F91-0B901BA308FF}" destId="{01F02A47-2727-4819-9A9A-63E6F0DE4493}" srcOrd="6" destOrd="0" presId="urn:microsoft.com/office/officeart/2005/8/layout/radial6"/>
    <dgm:cxn modelId="{9291FD05-FE73-4384-983C-68CA650CCCE9}" type="presParOf" srcId="{048F583F-410E-481A-9F91-0B901BA308FF}" destId="{7611BEF4-97F9-471F-8BD5-6D213BB6C89D}" srcOrd="7" destOrd="0" presId="urn:microsoft.com/office/officeart/2005/8/layout/radial6"/>
    <dgm:cxn modelId="{2A2277F3-5A7F-4DE0-89FB-240DA518809B}" type="presParOf" srcId="{048F583F-410E-481A-9F91-0B901BA308FF}" destId="{E552B7E0-6551-4D43-88DC-F0A41F7F39E2}" srcOrd="8" destOrd="0" presId="urn:microsoft.com/office/officeart/2005/8/layout/radial6"/>
    <dgm:cxn modelId="{CA36BFD2-E52F-49F0-95F3-21DAA5955C68}" type="presParOf" srcId="{048F583F-410E-481A-9F91-0B901BA308FF}" destId="{A57FD91D-06E8-4995-BDE6-A1A3373A56F4}"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082B063-B0B7-44F9-AD44-A358086A2786}"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tr-TR"/>
        </a:p>
      </dgm:t>
    </dgm:pt>
    <dgm:pt modelId="{D8127E7D-2D1E-4FDB-A2C0-19D65115C34D}">
      <dgm:prSet phldrT="[Metin]" custT="1"/>
      <dgm:spPr/>
      <dgm:t>
        <a:bodyPr/>
        <a:lstStyle/>
        <a:p>
          <a:r>
            <a:rPr lang="tr-TR" sz="2000" b="1">
              <a:solidFill>
                <a:schemeClr val="bg1"/>
              </a:solidFill>
              <a:latin typeface="Arial" panose="020B0604020202020204" pitchFamily="34" charset="0"/>
              <a:cs typeface="Arial" panose="020B0604020202020204" pitchFamily="34" charset="0"/>
            </a:rPr>
            <a:t>AMAÇ</a:t>
          </a:r>
          <a:endParaRPr lang="tr-TR" sz="2000" b="1">
            <a:solidFill>
              <a:schemeClr val="bg1"/>
            </a:solidFill>
          </a:endParaRPr>
        </a:p>
      </dgm:t>
    </dgm:pt>
    <dgm:pt modelId="{BF8D63B9-D13C-4D6A-BD4C-2CC6E08EAEB8}" type="parTrans" cxnId="{5F525788-56D9-4C16-9CED-FB4BF95ADFD6}">
      <dgm:prSet/>
      <dgm:spPr/>
      <dgm:t>
        <a:bodyPr/>
        <a:lstStyle/>
        <a:p>
          <a:endParaRPr lang="tr-TR"/>
        </a:p>
      </dgm:t>
    </dgm:pt>
    <dgm:pt modelId="{6C7FE22D-199A-4F85-BF6B-DD35187CA34C}" type="sibTrans" cxnId="{5F525788-56D9-4C16-9CED-FB4BF95ADFD6}">
      <dgm:prSet/>
      <dgm:spPr/>
      <dgm:t>
        <a:bodyPr/>
        <a:lstStyle/>
        <a:p>
          <a:endParaRPr lang="tr-TR"/>
        </a:p>
      </dgm:t>
    </dgm:pt>
    <dgm:pt modelId="{6B0823A1-CAA8-48D2-AD37-3FE36030F21D}">
      <dgm:prSet phldrT="[Metin]" custT="1"/>
      <dgm:spPr>
        <a:solidFill>
          <a:srgbClr val="FFFF00"/>
        </a:solidFill>
      </dgm:spPr>
      <dgm:t>
        <a:bodyPr/>
        <a:lstStyle/>
        <a:p>
          <a:r>
            <a:rPr lang="tr-TR" sz="1050" b="1">
              <a:solidFill>
                <a:schemeClr val="tx1"/>
              </a:solidFill>
              <a:latin typeface="Arial" panose="020B0604020202020204" pitchFamily="34" charset="0"/>
              <a:cs typeface="Arial" panose="020B0604020202020204" pitchFamily="34" charset="0"/>
            </a:rPr>
            <a:t>FARKINDALIK</a:t>
          </a:r>
          <a:endParaRPr lang="tr-TR" sz="1050" b="1">
            <a:solidFill>
              <a:schemeClr val="tx1"/>
            </a:solidFill>
          </a:endParaRPr>
        </a:p>
      </dgm:t>
    </dgm:pt>
    <dgm:pt modelId="{66E6102D-0F76-4BE5-AD3A-01770C4F5E05}" type="parTrans" cxnId="{3F2B067C-9C61-4076-8A84-2AD6A80FEA49}">
      <dgm:prSet/>
      <dgm:spPr/>
      <dgm:t>
        <a:bodyPr/>
        <a:lstStyle/>
        <a:p>
          <a:endParaRPr lang="tr-TR"/>
        </a:p>
      </dgm:t>
    </dgm:pt>
    <dgm:pt modelId="{949A47BA-8DFB-4F89-903F-3F0800716F12}" type="sibTrans" cxnId="{3F2B067C-9C61-4076-8A84-2AD6A80FEA49}">
      <dgm:prSet/>
      <dgm:spPr>
        <a:solidFill>
          <a:srgbClr val="FFFF00"/>
        </a:solidFill>
      </dgm:spPr>
      <dgm:t>
        <a:bodyPr/>
        <a:lstStyle/>
        <a:p>
          <a:endParaRPr lang="tr-TR" sz="1000"/>
        </a:p>
      </dgm:t>
    </dgm:pt>
    <dgm:pt modelId="{A5142FB0-AA36-4A84-8B60-E51867E53264}">
      <dgm:prSet phldrT="[Metin]" custT="1"/>
      <dgm:spPr>
        <a:solidFill>
          <a:schemeClr val="accent2">
            <a:lumMod val="50000"/>
          </a:schemeClr>
        </a:solidFill>
      </dgm:spPr>
      <dgm:t>
        <a:bodyPr/>
        <a:lstStyle/>
        <a:p>
          <a:r>
            <a:rPr lang="tr-TR" sz="1050" b="1">
              <a:solidFill>
                <a:schemeClr val="bg1"/>
              </a:solidFill>
              <a:latin typeface="Arial" panose="020B0604020202020204" pitchFamily="34" charset="0"/>
              <a:cs typeface="Arial" panose="020B0604020202020204" pitchFamily="34" charset="0"/>
            </a:rPr>
            <a:t>SAHİPLENME</a:t>
          </a:r>
          <a:endParaRPr lang="tr-TR" sz="1050" b="1">
            <a:solidFill>
              <a:schemeClr val="bg1"/>
            </a:solidFill>
          </a:endParaRPr>
        </a:p>
      </dgm:t>
    </dgm:pt>
    <dgm:pt modelId="{9EE8907F-5140-4139-A24B-456EFC7B05E6}" type="parTrans" cxnId="{83914964-A0B2-470A-BCB9-6B7DE97F7E6B}">
      <dgm:prSet/>
      <dgm:spPr/>
      <dgm:t>
        <a:bodyPr/>
        <a:lstStyle/>
        <a:p>
          <a:endParaRPr lang="tr-TR"/>
        </a:p>
      </dgm:t>
    </dgm:pt>
    <dgm:pt modelId="{C752F59E-A7DE-4979-8C90-68C695F6B37F}" type="sibTrans" cxnId="{83914964-A0B2-470A-BCB9-6B7DE97F7E6B}">
      <dgm:prSet/>
      <dgm:spPr>
        <a:solidFill>
          <a:schemeClr val="accent2">
            <a:lumMod val="50000"/>
          </a:schemeClr>
        </a:solidFill>
      </dgm:spPr>
      <dgm:t>
        <a:bodyPr/>
        <a:lstStyle/>
        <a:p>
          <a:endParaRPr lang="tr-TR" sz="1000"/>
        </a:p>
      </dgm:t>
    </dgm:pt>
    <dgm:pt modelId="{F160749B-53AD-4873-871E-8D28746362EF}">
      <dgm:prSet phldrT="[Metin]" custT="1"/>
      <dgm:spPr>
        <a:solidFill>
          <a:srgbClr val="92D050"/>
        </a:solidFill>
      </dgm:spPr>
      <dgm:t>
        <a:bodyPr/>
        <a:lstStyle/>
        <a:p>
          <a:r>
            <a:rPr lang="tr-TR" sz="1000" b="0">
              <a:solidFill>
                <a:schemeClr val="tx1"/>
              </a:solidFill>
              <a:latin typeface="Arial" panose="020B0604020202020204" pitchFamily="34" charset="0"/>
              <a:cs typeface="Arial" panose="020B0604020202020204" pitchFamily="34" charset="0"/>
            </a:rPr>
            <a:t>BİLGİLENDİRME</a:t>
          </a:r>
          <a:endParaRPr lang="tr-TR" sz="1000" b="0">
            <a:solidFill>
              <a:schemeClr val="tx1"/>
            </a:solidFill>
          </a:endParaRPr>
        </a:p>
      </dgm:t>
    </dgm:pt>
    <dgm:pt modelId="{6039A4FE-AE77-4ED4-9052-D83299F71612}" type="parTrans" cxnId="{B9FAC1DF-2385-453F-8DE8-CBE34AD150A2}">
      <dgm:prSet/>
      <dgm:spPr/>
      <dgm:t>
        <a:bodyPr/>
        <a:lstStyle/>
        <a:p>
          <a:endParaRPr lang="tr-TR"/>
        </a:p>
      </dgm:t>
    </dgm:pt>
    <dgm:pt modelId="{5E358C23-4AB9-4D15-BC94-184C880448E0}" type="sibTrans" cxnId="{B9FAC1DF-2385-453F-8DE8-CBE34AD150A2}">
      <dgm:prSet/>
      <dgm:spPr>
        <a:solidFill>
          <a:srgbClr val="92D050"/>
        </a:solidFill>
      </dgm:spPr>
      <dgm:t>
        <a:bodyPr/>
        <a:lstStyle/>
        <a:p>
          <a:endParaRPr lang="tr-TR" sz="1000"/>
        </a:p>
      </dgm:t>
    </dgm:pt>
    <dgm:pt modelId="{048F583F-410E-481A-9F91-0B901BA308FF}" type="pres">
      <dgm:prSet presAssocID="{3082B063-B0B7-44F9-AD44-A358086A2786}" presName="Name0" presStyleCnt="0">
        <dgm:presLayoutVars>
          <dgm:chMax val="1"/>
          <dgm:dir/>
          <dgm:animLvl val="ctr"/>
          <dgm:resizeHandles val="exact"/>
        </dgm:presLayoutVars>
      </dgm:prSet>
      <dgm:spPr/>
      <dgm:t>
        <a:bodyPr/>
        <a:lstStyle/>
        <a:p>
          <a:endParaRPr lang="tr-TR"/>
        </a:p>
      </dgm:t>
    </dgm:pt>
    <dgm:pt modelId="{2B834A8C-AD4F-4AC4-8B65-218A66CC03B5}" type="pres">
      <dgm:prSet presAssocID="{D8127E7D-2D1E-4FDB-A2C0-19D65115C34D}" presName="centerShape" presStyleLbl="node0" presStyleIdx="0" presStyleCnt="1" custScaleX="108422" custScaleY="99509"/>
      <dgm:spPr/>
      <dgm:t>
        <a:bodyPr/>
        <a:lstStyle/>
        <a:p>
          <a:endParaRPr lang="tr-TR"/>
        </a:p>
      </dgm:t>
    </dgm:pt>
    <dgm:pt modelId="{C29038E0-8C32-4F25-9553-71EBF1350B8A}" type="pres">
      <dgm:prSet presAssocID="{6B0823A1-CAA8-48D2-AD37-3FE36030F21D}" presName="node" presStyleLbl="node1" presStyleIdx="0" presStyleCnt="3" custScaleX="119841" custScaleY="104233">
        <dgm:presLayoutVars>
          <dgm:bulletEnabled val="1"/>
        </dgm:presLayoutVars>
      </dgm:prSet>
      <dgm:spPr/>
      <dgm:t>
        <a:bodyPr/>
        <a:lstStyle/>
        <a:p>
          <a:endParaRPr lang="tr-TR"/>
        </a:p>
      </dgm:t>
    </dgm:pt>
    <dgm:pt modelId="{67C92A75-50F8-4407-ABCF-AC7534B8572B}" type="pres">
      <dgm:prSet presAssocID="{6B0823A1-CAA8-48D2-AD37-3FE36030F21D}" presName="dummy" presStyleCnt="0"/>
      <dgm:spPr/>
    </dgm:pt>
    <dgm:pt modelId="{2873C7FF-0D5C-4F3A-9162-C91706F0CD3A}" type="pres">
      <dgm:prSet presAssocID="{949A47BA-8DFB-4F89-903F-3F0800716F12}" presName="sibTrans" presStyleLbl="sibTrans2D1" presStyleIdx="0" presStyleCnt="3" custScaleX="108423" custScaleY="99509"/>
      <dgm:spPr/>
      <dgm:t>
        <a:bodyPr/>
        <a:lstStyle/>
        <a:p>
          <a:endParaRPr lang="tr-TR"/>
        </a:p>
      </dgm:t>
    </dgm:pt>
    <dgm:pt modelId="{5B5E2946-3A4E-4486-A381-F10B9CE42BA9}" type="pres">
      <dgm:prSet presAssocID="{A5142FB0-AA36-4A84-8B60-E51867E53264}" presName="node" presStyleLbl="node1" presStyleIdx="1" presStyleCnt="3" custScaleX="119841" custScaleY="104233">
        <dgm:presLayoutVars>
          <dgm:bulletEnabled val="1"/>
        </dgm:presLayoutVars>
      </dgm:prSet>
      <dgm:spPr/>
      <dgm:t>
        <a:bodyPr/>
        <a:lstStyle/>
        <a:p>
          <a:endParaRPr lang="tr-TR"/>
        </a:p>
      </dgm:t>
    </dgm:pt>
    <dgm:pt modelId="{939A1B12-8B67-4892-919F-9F07D0333409}" type="pres">
      <dgm:prSet presAssocID="{A5142FB0-AA36-4A84-8B60-E51867E53264}" presName="dummy" presStyleCnt="0"/>
      <dgm:spPr/>
    </dgm:pt>
    <dgm:pt modelId="{01F02A47-2727-4819-9A9A-63E6F0DE4493}" type="pres">
      <dgm:prSet presAssocID="{C752F59E-A7DE-4979-8C90-68C695F6B37F}" presName="sibTrans" presStyleLbl="sibTrans2D1" presStyleIdx="1" presStyleCnt="3" custScaleX="108423" custScaleY="99509"/>
      <dgm:spPr/>
      <dgm:t>
        <a:bodyPr/>
        <a:lstStyle/>
        <a:p>
          <a:endParaRPr lang="tr-TR"/>
        </a:p>
      </dgm:t>
    </dgm:pt>
    <dgm:pt modelId="{7611BEF4-97F9-471F-8BD5-6D213BB6C89D}" type="pres">
      <dgm:prSet presAssocID="{F160749B-53AD-4873-871E-8D28746362EF}" presName="node" presStyleLbl="node1" presStyleIdx="2" presStyleCnt="3" custScaleX="119841" custScaleY="104233">
        <dgm:presLayoutVars>
          <dgm:bulletEnabled val="1"/>
        </dgm:presLayoutVars>
      </dgm:prSet>
      <dgm:spPr/>
      <dgm:t>
        <a:bodyPr/>
        <a:lstStyle/>
        <a:p>
          <a:endParaRPr lang="tr-TR"/>
        </a:p>
      </dgm:t>
    </dgm:pt>
    <dgm:pt modelId="{E552B7E0-6551-4D43-88DC-F0A41F7F39E2}" type="pres">
      <dgm:prSet presAssocID="{F160749B-53AD-4873-871E-8D28746362EF}" presName="dummy" presStyleCnt="0"/>
      <dgm:spPr/>
    </dgm:pt>
    <dgm:pt modelId="{A57FD91D-06E8-4995-BDE6-A1A3373A56F4}" type="pres">
      <dgm:prSet presAssocID="{5E358C23-4AB9-4D15-BC94-184C880448E0}" presName="sibTrans" presStyleLbl="sibTrans2D1" presStyleIdx="2" presStyleCnt="3" custScaleX="108423" custScaleY="99509"/>
      <dgm:spPr/>
      <dgm:t>
        <a:bodyPr/>
        <a:lstStyle/>
        <a:p>
          <a:endParaRPr lang="tr-TR"/>
        </a:p>
      </dgm:t>
    </dgm:pt>
  </dgm:ptLst>
  <dgm:cxnLst>
    <dgm:cxn modelId="{83914964-A0B2-470A-BCB9-6B7DE97F7E6B}" srcId="{D8127E7D-2D1E-4FDB-A2C0-19D65115C34D}" destId="{A5142FB0-AA36-4A84-8B60-E51867E53264}" srcOrd="1" destOrd="0" parTransId="{9EE8907F-5140-4139-A24B-456EFC7B05E6}" sibTransId="{C752F59E-A7DE-4979-8C90-68C695F6B37F}"/>
    <dgm:cxn modelId="{B9FAC1DF-2385-453F-8DE8-CBE34AD150A2}" srcId="{D8127E7D-2D1E-4FDB-A2C0-19D65115C34D}" destId="{F160749B-53AD-4873-871E-8D28746362EF}" srcOrd="2" destOrd="0" parTransId="{6039A4FE-AE77-4ED4-9052-D83299F71612}" sibTransId="{5E358C23-4AB9-4D15-BC94-184C880448E0}"/>
    <dgm:cxn modelId="{CD051096-313F-46FE-9F88-9069B2034080}" type="presOf" srcId="{F160749B-53AD-4873-871E-8D28746362EF}" destId="{7611BEF4-97F9-471F-8BD5-6D213BB6C89D}" srcOrd="0" destOrd="0" presId="urn:microsoft.com/office/officeart/2005/8/layout/radial6"/>
    <dgm:cxn modelId="{5F525788-56D9-4C16-9CED-FB4BF95ADFD6}" srcId="{3082B063-B0B7-44F9-AD44-A358086A2786}" destId="{D8127E7D-2D1E-4FDB-A2C0-19D65115C34D}" srcOrd="0" destOrd="0" parTransId="{BF8D63B9-D13C-4D6A-BD4C-2CC6E08EAEB8}" sibTransId="{6C7FE22D-199A-4F85-BF6B-DD35187CA34C}"/>
    <dgm:cxn modelId="{D5558709-CE24-41DC-BFE9-B03E87ACA37F}" type="presOf" srcId="{949A47BA-8DFB-4F89-903F-3F0800716F12}" destId="{2873C7FF-0D5C-4F3A-9162-C91706F0CD3A}" srcOrd="0" destOrd="0" presId="urn:microsoft.com/office/officeart/2005/8/layout/radial6"/>
    <dgm:cxn modelId="{E7FCE69C-E2DD-4A7F-80B9-320A26E82C4C}" type="presOf" srcId="{6B0823A1-CAA8-48D2-AD37-3FE36030F21D}" destId="{C29038E0-8C32-4F25-9553-71EBF1350B8A}" srcOrd="0" destOrd="0" presId="urn:microsoft.com/office/officeart/2005/8/layout/radial6"/>
    <dgm:cxn modelId="{37247D08-ADD8-4FCF-AB22-88715AC63296}" type="presOf" srcId="{5E358C23-4AB9-4D15-BC94-184C880448E0}" destId="{A57FD91D-06E8-4995-BDE6-A1A3373A56F4}" srcOrd="0" destOrd="0" presId="urn:microsoft.com/office/officeart/2005/8/layout/radial6"/>
    <dgm:cxn modelId="{A5C463EF-3376-4803-8A90-ABF4F077BEE6}" type="presOf" srcId="{3082B063-B0B7-44F9-AD44-A358086A2786}" destId="{048F583F-410E-481A-9F91-0B901BA308FF}" srcOrd="0" destOrd="0" presId="urn:microsoft.com/office/officeart/2005/8/layout/radial6"/>
    <dgm:cxn modelId="{83312E19-70E8-4AAD-9D1B-30E8B97B11C7}" type="presOf" srcId="{C752F59E-A7DE-4979-8C90-68C695F6B37F}" destId="{01F02A47-2727-4819-9A9A-63E6F0DE4493}" srcOrd="0" destOrd="0" presId="urn:microsoft.com/office/officeart/2005/8/layout/radial6"/>
    <dgm:cxn modelId="{604A778F-2532-4EF9-B9EC-EAAED0C73010}" type="presOf" srcId="{D8127E7D-2D1E-4FDB-A2C0-19D65115C34D}" destId="{2B834A8C-AD4F-4AC4-8B65-218A66CC03B5}" srcOrd="0" destOrd="0" presId="urn:microsoft.com/office/officeart/2005/8/layout/radial6"/>
    <dgm:cxn modelId="{E9FA5C61-21D7-4C40-BF69-8D054D2CAC5B}" type="presOf" srcId="{A5142FB0-AA36-4A84-8B60-E51867E53264}" destId="{5B5E2946-3A4E-4486-A381-F10B9CE42BA9}" srcOrd="0" destOrd="0" presId="urn:microsoft.com/office/officeart/2005/8/layout/radial6"/>
    <dgm:cxn modelId="{3F2B067C-9C61-4076-8A84-2AD6A80FEA49}" srcId="{D8127E7D-2D1E-4FDB-A2C0-19D65115C34D}" destId="{6B0823A1-CAA8-48D2-AD37-3FE36030F21D}" srcOrd="0" destOrd="0" parTransId="{66E6102D-0F76-4BE5-AD3A-01770C4F5E05}" sibTransId="{949A47BA-8DFB-4F89-903F-3F0800716F12}"/>
    <dgm:cxn modelId="{DAF57384-91D2-4C29-9606-32E8040685AF}" type="presParOf" srcId="{048F583F-410E-481A-9F91-0B901BA308FF}" destId="{2B834A8C-AD4F-4AC4-8B65-218A66CC03B5}" srcOrd="0" destOrd="0" presId="urn:microsoft.com/office/officeart/2005/8/layout/radial6"/>
    <dgm:cxn modelId="{85910F3E-031A-4793-A228-ECBC132C3418}" type="presParOf" srcId="{048F583F-410E-481A-9F91-0B901BA308FF}" destId="{C29038E0-8C32-4F25-9553-71EBF1350B8A}" srcOrd="1" destOrd="0" presId="urn:microsoft.com/office/officeart/2005/8/layout/radial6"/>
    <dgm:cxn modelId="{62848309-BA4F-4BAF-8A95-F4EDC51293FA}" type="presParOf" srcId="{048F583F-410E-481A-9F91-0B901BA308FF}" destId="{67C92A75-50F8-4407-ABCF-AC7534B8572B}" srcOrd="2" destOrd="0" presId="urn:microsoft.com/office/officeart/2005/8/layout/radial6"/>
    <dgm:cxn modelId="{7FA1A37E-6082-4221-8129-49C6800D4518}" type="presParOf" srcId="{048F583F-410E-481A-9F91-0B901BA308FF}" destId="{2873C7FF-0D5C-4F3A-9162-C91706F0CD3A}" srcOrd="3" destOrd="0" presId="urn:microsoft.com/office/officeart/2005/8/layout/radial6"/>
    <dgm:cxn modelId="{12F37C43-CFAE-4542-8068-5BA5CB622F32}" type="presParOf" srcId="{048F583F-410E-481A-9F91-0B901BA308FF}" destId="{5B5E2946-3A4E-4486-A381-F10B9CE42BA9}" srcOrd="4" destOrd="0" presId="urn:microsoft.com/office/officeart/2005/8/layout/radial6"/>
    <dgm:cxn modelId="{8BE14CD2-FC18-4A4A-97C1-5CB318A46A3F}" type="presParOf" srcId="{048F583F-410E-481A-9F91-0B901BA308FF}" destId="{939A1B12-8B67-4892-919F-9F07D0333409}" srcOrd="5" destOrd="0" presId="urn:microsoft.com/office/officeart/2005/8/layout/radial6"/>
    <dgm:cxn modelId="{110CD83E-72E0-432F-A831-996EF1D2C30E}" type="presParOf" srcId="{048F583F-410E-481A-9F91-0B901BA308FF}" destId="{01F02A47-2727-4819-9A9A-63E6F0DE4493}" srcOrd="6" destOrd="0" presId="urn:microsoft.com/office/officeart/2005/8/layout/radial6"/>
    <dgm:cxn modelId="{7CA73389-4D12-4E3B-98D1-6238135B3CD0}" type="presParOf" srcId="{048F583F-410E-481A-9F91-0B901BA308FF}" destId="{7611BEF4-97F9-471F-8BD5-6D213BB6C89D}" srcOrd="7" destOrd="0" presId="urn:microsoft.com/office/officeart/2005/8/layout/radial6"/>
    <dgm:cxn modelId="{0CFC4EC6-26FA-4492-BB30-006CCA89C641}" type="presParOf" srcId="{048F583F-410E-481A-9F91-0B901BA308FF}" destId="{E552B7E0-6551-4D43-88DC-F0A41F7F39E2}" srcOrd="8" destOrd="0" presId="urn:microsoft.com/office/officeart/2005/8/layout/radial6"/>
    <dgm:cxn modelId="{13D137BF-87DD-4E6D-A489-D2017F42EF0C}" type="presParOf" srcId="{048F583F-410E-481A-9F91-0B901BA308FF}" destId="{A57FD91D-06E8-4995-BDE6-A1A3373A56F4}"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082B063-B0B7-44F9-AD44-A358086A2786}"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tr-TR"/>
        </a:p>
      </dgm:t>
    </dgm:pt>
    <dgm:pt modelId="{D8127E7D-2D1E-4FDB-A2C0-19D65115C34D}">
      <dgm:prSet phldrT="[Metin]"/>
      <dgm:spPr>
        <a:solidFill>
          <a:srgbClr val="002060"/>
        </a:solidFill>
      </dgm:spPr>
      <dgm:t>
        <a:bodyPr/>
        <a:lstStyle/>
        <a:p>
          <a:r>
            <a:rPr lang="tr-TR">
              <a:solidFill>
                <a:schemeClr val="bg1"/>
              </a:solidFill>
              <a:latin typeface="Arial" panose="020B0604020202020204" pitchFamily="34" charset="0"/>
              <a:cs typeface="Arial" panose="020B0604020202020204" pitchFamily="34" charset="0"/>
            </a:rPr>
            <a:t>AMAÇ</a:t>
          </a:r>
          <a:endParaRPr lang="tr-TR">
            <a:solidFill>
              <a:schemeClr val="bg1"/>
            </a:solidFill>
          </a:endParaRPr>
        </a:p>
      </dgm:t>
    </dgm:pt>
    <dgm:pt modelId="{BF8D63B9-D13C-4D6A-BD4C-2CC6E08EAEB8}" type="parTrans" cxnId="{5F525788-56D9-4C16-9CED-FB4BF95ADFD6}">
      <dgm:prSet/>
      <dgm:spPr/>
      <dgm:t>
        <a:bodyPr/>
        <a:lstStyle/>
        <a:p>
          <a:endParaRPr lang="tr-TR"/>
        </a:p>
      </dgm:t>
    </dgm:pt>
    <dgm:pt modelId="{6C7FE22D-199A-4F85-BF6B-DD35187CA34C}" type="sibTrans" cxnId="{5F525788-56D9-4C16-9CED-FB4BF95ADFD6}">
      <dgm:prSet/>
      <dgm:spPr/>
      <dgm:t>
        <a:bodyPr/>
        <a:lstStyle/>
        <a:p>
          <a:endParaRPr lang="tr-TR"/>
        </a:p>
      </dgm:t>
    </dgm:pt>
    <dgm:pt modelId="{6B0823A1-CAA8-48D2-AD37-3FE36030F21D}">
      <dgm:prSet phldrT="[Metin]" custT="1"/>
      <dgm:spPr>
        <a:solidFill>
          <a:schemeClr val="accent2">
            <a:lumMod val="75000"/>
          </a:schemeClr>
        </a:solidFill>
      </dgm:spPr>
      <dgm:t>
        <a:bodyPr/>
        <a:lstStyle/>
        <a:p>
          <a:r>
            <a:rPr lang="tr-TR" sz="1200" b="1">
              <a:solidFill>
                <a:schemeClr val="bg1"/>
              </a:solidFill>
              <a:latin typeface="Arial" panose="020B0604020202020204" pitchFamily="34" charset="0"/>
              <a:cs typeface="Arial" panose="020B0604020202020204" pitchFamily="34" charset="0"/>
            </a:rPr>
            <a:t>Farkındalık</a:t>
          </a:r>
          <a:endParaRPr lang="tr-TR" sz="1200" b="1"/>
        </a:p>
      </dgm:t>
    </dgm:pt>
    <dgm:pt modelId="{66E6102D-0F76-4BE5-AD3A-01770C4F5E05}" type="parTrans" cxnId="{3F2B067C-9C61-4076-8A84-2AD6A80FEA49}">
      <dgm:prSet/>
      <dgm:spPr/>
      <dgm:t>
        <a:bodyPr/>
        <a:lstStyle/>
        <a:p>
          <a:endParaRPr lang="tr-TR"/>
        </a:p>
      </dgm:t>
    </dgm:pt>
    <dgm:pt modelId="{949A47BA-8DFB-4F89-903F-3F0800716F12}" type="sibTrans" cxnId="{3F2B067C-9C61-4076-8A84-2AD6A80FEA49}">
      <dgm:prSet/>
      <dgm:spPr>
        <a:solidFill>
          <a:schemeClr val="accent2">
            <a:lumMod val="75000"/>
          </a:schemeClr>
        </a:solidFill>
      </dgm:spPr>
      <dgm:t>
        <a:bodyPr/>
        <a:lstStyle/>
        <a:p>
          <a:endParaRPr lang="tr-TR"/>
        </a:p>
      </dgm:t>
    </dgm:pt>
    <dgm:pt modelId="{A5142FB0-AA36-4A84-8B60-E51867E53264}">
      <dgm:prSet phldrT="[Metin]" custT="1"/>
      <dgm:spPr>
        <a:solidFill>
          <a:srgbClr val="00B050"/>
        </a:solidFill>
      </dgm:spPr>
      <dgm:t>
        <a:bodyPr/>
        <a:lstStyle/>
        <a:p>
          <a:r>
            <a:rPr lang="tr-TR" sz="1100" b="1">
              <a:solidFill>
                <a:schemeClr val="bg1"/>
              </a:solidFill>
              <a:latin typeface="Arial" panose="020B0604020202020204" pitchFamily="34" charset="0"/>
              <a:cs typeface="Arial" panose="020B0604020202020204" pitchFamily="34" charset="0"/>
            </a:rPr>
            <a:t>Bilgilendirme</a:t>
          </a:r>
          <a:endParaRPr lang="tr-TR" sz="1100" b="1"/>
        </a:p>
      </dgm:t>
    </dgm:pt>
    <dgm:pt modelId="{9EE8907F-5140-4139-A24B-456EFC7B05E6}" type="parTrans" cxnId="{83914964-A0B2-470A-BCB9-6B7DE97F7E6B}">
      <dgm:prSet/>
      <dgm:spPr/>
      <dgm:t>
        <a:bodyPr/>
        <a:lstStyle/>
        <a:p>
          <a:endParaRPr lang="tr-TR"/>
        </a:p>
      </dgm:t>
    </dgm:pt>
    <dgm:pt modelId="{C752F59E-A7DE-4979-8C90-68C695F6B37F}" type="sibTrans" cxnId="{83914964-A0B2-470A-BCB9-6B7DE97F7E6B}">
      <dgm:prSet/>
      <dgm:spPr>
        <a:solidFill>
          <a:srgbClr val="00B050"/>
        </a:solidFill>
      </dgm:spPr>
      <dgm:t>
        <a:bodyPr/>
        <a:lstStyle/>
        <a:p>
          <a:endParaRPr lang="tr-TR"/>
        </a:p>
      </dgm:t>
    </dgm:pt>
    <dgm:pt modelId="{048F583F-410E-481A-9F91-0B901BA308FF}" type="pres">
      <dgm:prSet presAssocID="{3082B063-B0B7-44F9-AD44-A358086A2786}" presName="Name0" presStyleCnt="0">
        <dgm:presLayoutVars>
          <dgm:chMax val="1"/>
          <dgm:dir/>
          <dgm:animLvl val="ctr"/>
          <dgm:resizeHandles val="exact"/>
        </dgm:presLayoutVars>
      </dgm:prSet>
      <dgm:spPr/>
      <dgm:t>
        <a:bodyPr/>
        <a:lstStyle/>
        <a:p>
          <a:endParaRPr lang="tr-TR"/>
        </a:p>
      </dgm:t>
    </dgm:pt>
    <dgm:pt modelId="{2B834A8C-AD4F-4AC4-8B65-218A66CC03B5}" type="pres">
      <dgm:prSet presAssocID="{D8127E7D-2D1E-4FDB-A2C0-19D65115C34D}" presName="centerShape" presStyleLbl="node0" presStyleIdx="0" presStyleCnt="1" custScaleX="117082" custScaleY="109379" custLinFactNeighborX="7180"/>
      <dgm:spPr/>
      <dgm:t>
        <a:bodyPr/>
        <a:lstStyle/>
        <a:p>
          <a:endParaRPr lang="tr-TR"/>
        </a:p>
      </dgm:t>
    </dgm:pt>
    <dgm:pt modelId="{C29038E0-8C32-4F25-9553-71EBF1350B8A}" type="pres">
      <dgm:prSet presAssocID="{6B0823A1-CAA8-48D2-AD37-3FE36030F21D}" presName="node" presStyleLbl="node1" presStyleIdx="0" presStyleCnt="2" custScaleX="117082" custScaleY="109379" custRadScaleRad="100945" custRadScaleInc="13077">
        <dgm:presLayoutVars>
          <dgm:bulletEnabled val="1"/>
        </dgm:presLayoutVars>
      </dgm:prSet>
      <dgm:spPr/>
      <dgm:t>
        <a:bodyPr/>
        <a:lstStyle/>
        <a:p>
          <a:endParaRPr lang="tr-TR"/>
        </a:p>
      </dgm:t>
    </dgm:pt>
    <dgm:pt modelId="{67C92A75-50F8-4407-ABCF-AC7534B8572B}" type="pres">
      <dgm:prSet presAssocID="{6B0823A1-CAA8-48D2-AD37-3FE36030F21D}" presName="dummy" presStyleCnt="0"/>
      <dgm:spPr/>
    </dgm:pt>
    <dgm:pt modelId="{2873C7FF-0D5C-4F3A-9162-C91706F0CD3A}" type="pres">
      <dgm:prSet presAssocID="{949A47BA-8DFB-4F89-903F-3F0800716F12}" presName="sibTrans" presStyleLbl="sibTrans2D1" presStyleIdx="0" presStyleCnt="2" custScaleX="117082" custScaleY="109379"/>
      <dgm:spPr/>
      <dgm:t>
        <a:bodyPr/>
        <a:lstStyle/>
        <a:p>
          <a:endParaRPr lang="tr-TR"/>
        </a:p>
      </dgm:t>
    </dgm:pt>
    <dgm:pt modelId="{5B5E2946-3A4E-4486-A381-F10B9CE42BA9}" type="pres">
      <dgm:prSet presAssocID="{A5142FB0-AA36-4A84-8B60-E51867E53264}" presName="node" presStyleLbl="node1" presStyleIdx="1" presStyleCnt="2" custScaleX="117082" custScaleY="109379" custRadScaleRad="101473" custRadScaleInc="-16290">
        <dgm:presLayoutVars>
          <dgm:bulletEnabled val="1"/>
        </dgm:presLayoutVars>
      </dgm:prSet>
      <dgm:spPr/>
      <dgm:t>
        <a:bodyPr/>
        <a:lstStyle/>
        <a:p>
          <a:endParaRPr lang="tr-TR"/>
        </a:p>
      </dgm:t>
    </dgm:pt>
    <dgm:pt modelId="{939A1B12-8B67-4892-919F-9F07D0333409}" type="pres">
      <dgm:prSet presAssocID="{A5142FB0-AA36-4A84-8B60-E51867E53264}" presName="dummy" presStyleCnt="0"/>
      <dgm:spPr/>
    </dgm:pt>
    <dgm:pt modelId="{01F02A47-2727-4819-9A9A-63E6F0DE4493}" type="pres">
      <dgm:prSet presAssocID="{C752F59E-A7DE-4979-8C90-68C695F6B37F}" presName="sibTrans" presStyleLbl="sibTrans2D1" presStyleIdx="1" presStyleCnt="2" custScaleX="117082" custScaleY="109379"/>
      <dgm:spPr/>
      <dgm:t>
        <a:bodyPr/>
        <a:lstStyle/>
        <a:p>
          <a:endParaRPr lang="tr-TR"/>
        </a:p>
      </dgm:t>
    </dgm:pt>
  </dgm:ptLst>
  <dgm:cxnLst>
    <dgm:cxn modelId="{83914964-A0B2-470A-BCB9-6B7DE97F7E6B}" srcId="{D8127E7D-2D1E-4FDB-A2C0-19D65115C34D}" destId="{A5142FB0-AA36-4A84-8B60-E51867E53264}" srcOrd="1" destOrd="0" parTransId="{9EE8907F-5140-4139-A24B-456EFC7B05E6}" sibTransId="{C752F59E-A7DE-4979-8C90-68C695F6B37F}"/>
    <dgm:cxn modelId="{5F525788-56D9-4C16-9CED-FB4BF95ADFD6}" srcId="{3082B063-B0B7-44F9-AD44-A358086A2786}" destId="{D8127E7D-2D1E-4FDB-A2C0-19D65115C34D}" srcOrd="0" destOrd="0" parTransId="{BF8D63B9-D13C-4D6A-BD4C-2CC6E08EAEB8}" sibTransId="{6C7FE22D-199A-4F85-BF6B-DD35187CA34C}"/>
    <dgm:cxn modelId="{A6271AC4-473B-425A-B568-E58F81F71A08}" type="presOf" srcId="{A5142FB0-AA36-4A84-8B60-E51867E53264}" destId="{5B5E2946-3A4E-4486-A381-F10B9CE42BA9}" srcOrd="0" destOrd="0" presId="urn:microsoft.com/office/officeart/2005/8/layout/radial6"/>
    <dgm:cxn modelId="{99DE5551-9E78-46D2-8C84-70308A65B6DC}" type="presOf" srcId="{949A47BA-8DFB-4F89-903F-3F0800716F12}" destId="{2873C7FF-0D5C-4F3A-9162-C91706F0CD3A}" srcOrd="0" destOrd="0" presId="urn:microsoft.com/office/officeart/2005/8/layout/radial6"/>
    <dgm:cxn modelId="{67E7EBA8-DEEB-46D0-9A4A-D05A083FF48A}" type="presOf" srcId="{6B0823A1-CAA8-48D2-AD37-3FE36030F21D}" destId="{C29038E0-8C32-4F25-9553-71EBF1350B8A}" srcOrd="0" destOrd="0" presId="urn:microsoft.com/office/officeart/2005/8/layout/radial6"/>
    <dgm:cxn modelId="{73473274-C3A8-49D1-B4DE-A437A215417A}" type="presOf" srcId="{C752F59E-A7DE-4979-8C90-68C695F6B37F}" destId="{01F02A47-2727-4819-9A9A-63E6F0DE4493}" srcOrd="0" destOrd="0" presId="urn:microsoft.com/office/officeart/2005/8/layout/radial6"/>
    <dgm:cxn modelId="{A48022A3-91A1-4420-A7E8-1D61F361DAF6}" type="presOf" srcId="{D8127E7D-2D1E-4FDB-A2C0-19D65115C34D}" destId="{2B834A8C-AD4F-4AC4-8B65-218A66CC03B5}" srcOrd="0" destOrd="0" presId="urn:microsoft.com/office/officeart/2005/8/layout/radial6"/>
    <dgm:cxn modelId="{B6AFC3C1-162A-4409-8DB3-E2F61D71C37F}" type="presOf" srcId="{3082B063-B0B7-44F9-AD44-A358086A2786}" destId="{048F583F-410E-481A-9F91-0B901BA308FF}" srcOrd="0" destOrd="0" presId="urn:microsoft.com/office/officeart/2005/8/layout/radial6"/>
    <dgm:cxn modelId="{3F2B067C-9C61-4076-8A84-2AD6A80FEA49}" srcId="{D8127E7D-2D1E-4FDB-A2C0-19D65115C34D}" destId="{6B0823A1-CAA8-48D2-AD37-3FE36030F21D}" srcOrd="0" destOrd="0" parTransId="{66E6102D-0F76-4BE5-AD3A-01770C4F5E05}" sibTransId="{949A47BA-8DFB-4F89-903F-3F0800716F12}"/>
    <dgm:cxn modelId="{1D6F89BF-A0DD-42E5-9FFA-0ACED0DA7D0B}" type="presParOf" srcId="{048F583F-410E-481A-9F91-0B901BA308FF}" destId="{2B834A8C-AD4F-4AC4-8B65-218A66CC03B5}" srcOrd="0" destOrd="0" presId="urn:microsoft.com/office/officeart/2005/8/layout/radial6"/>
    <dgm:cxn modelId="{7413D49B-00D9-451D-9468-9559C405C83A}" type="presParOf" srcId="{048F583F-410E-481A-9F91-0B901BA308FF}" destId="{C29038E0-8C32-4F25-9553-71EBF1350B8A}" srcOrd="1" destOrd="0" presId="urn:microsoft.com/office/officeart/2005/8/layout/radial6"/>
    <dgm:cxn modelId="{3C1BBD96-3226-4A57-8E23-2FA5E1EF2F28}" type="presParOf" srcId="{048F583F-410E-481A-9F91-0B901BA308FF}" destId="{67C92A75-50F8-4407-ABCF-AC7534B8572B}" srcOrd="2" destOrd="0" presId="urn:microsoft.com/office/officeart/2005/8/layout/radial6"/>
    <dgm:cxn modelId="{E4731678-F8AA-46EA-A9A7-74276332C2F4}" type="presParOf" srcId="{048F583F-410E-481A-9F91-0B901BA308FF}" destId="{2873C7FF-0D5C-4F3A-9162-C91706F0CD3A}" srcOrd="3" destOrd="0" presId="urn:microsoft.com/office/officeart/2005/8/layout/radial6"/>
    <dgm:cxn modelId="{84529F7E-C4B2-46B7-A959-1326A4903404}" type="presParOf" srcId="{048F583F-410E-481A-9F91-0B901BA308FF}" destId="{5B5E2946-3A4E-4486-A381-F10B9CE42BA9}" srcOrd="4" destOrd="0" presId="urn:microsoft.com/office/officeart/2005/8/layout/radial6"/>
    <dgm:cxn modelId="{7273DE56-4082-40E2-B8BC-1ABEE7BC196C}" type="presParOf" srcId="{048F583F-410E-481A-9F91-0B901BA308FF}" destId="{939A1B12-8B67-4892-919F-9F07D0333409}" srcOrd="5" destOrd="0" presId="urn:microsoft.com/office/officeart/2005/8/layout/radial6"/>
    <dgm:cxn modelId="{D35C4004-60DF-4217-B625-75100D1830DC}" type="presParOf" srcId="{048F583F-410E-481A-9F91-0B901BA308FF}" destId="{01F02A47-2727-4819-9A9A-63E6F0DE4493}" srcOrd="6"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082B063-B0B7-44F9-AD44-A358086A2786}"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tr-TR"/>
        </a:p>
      </dgm:t>
    </dgm:pt>
    <dgm:pt modelId="{D8127E7D-2D1E-4FDB-A2C0-19D65115C34D}">
      <dgm:prSet phldrT="[Metin]" custT="1"/>
      <dgm:spPr>
        <a:solidFill>
          <a:schemeClr val="accent2">
            <a:lumMod val="50000"/>
          </a:schemeClr>
        </a:solidFill>
      </dgm:spPr>
      <dgm:t>
        <a:bodyPr/>
        <a:lstStyle/>
        <a:p>
          <a:r>
            <a:rPr lang="tr-TR" sz="2400" b="1">
              <a:solidFill>
                <a:schemeClr val="bg1"/>
              </a:solidFill>
              <a:latin typeface="Arial" panose="020B0604020202020204" pitchFamily="34" charset="0"/>
              <a:cs typeface="Arial" panose="020B0604020202020204" pitchFamily="34" charset="0"/>
            </a:rPr>
            <a:t>AMAÇ</a:t>
          </a:r>
          <a:endParaRPr lang="tr-TR" sz="2400" b="1">
            <a:solidFill>
              <a:schemeClr val="bg1"/>
            </a:solidFill>
          </a:endParaRPr>
        </a:p>
      </dgm:t>
    </dgm:pt>
    <dgm:pt modelId="{BF8D63B9-D13C-4D6A-BD4C-2CC6E08EAEB8}" type="parTrans" cxnId="{5F525788-56D9-4C16-9CED-FB4BF95ADFD6}">
      <dgm:prSet/>
      <dgm:spPr/>
      <dgm:t>
        <a:bodyPr/>
        <a:lstStyle/>
        <a:p>
          <a:endParaRPr lang="tr-TR" sz="1000"/>
        </a:p>
      </dgm:t>
    </dgm:pt>
    <dgm:pt modelId="{6C7FE22D-199A-4F85-BF6B-DD35187CA34C}" type="sibTrans" cxnId="{5F525788-56D9-4C16-9CED-FB4BF95ADFD6}">
      <dgm:prSet/>
      <dgm:spPr/>
      <dgm:t>
        <a:bodyPr/>
        <a:lstStyle/>
        <a:p>
          <a:endParaRPr lang="tr-TR" sz="1000"/>
        </a:p>
      </dgm:t>
    </dgm:pt>
    <dgm:pt modelId="{6B0823A1-CAA8-48D2-AD37-3FE36030F21D}">
      <dgm:prSet phldrT="[Metin]" custT="1"/>
      <dgm:spPr>
        <a:solidFill>
          <a:schemeClr val="accent5">
            <a:lumMod val="50000"/>
          </a:schemeClr>
        </a:solidFill>
      </dgm:spPr>
      <dgm:t>
        <a:bodyPr/>
        <a:lstStyle/>
        <a:p>
          <a:r>
            <a:rPr lang="tr-TR" sz="1100" b="1">
              <a:solidFill>
                <a:schemeClr val="bg1"/>
              </a:solidFill>
              <a:latin typeface="Arial" panose="020B0604020202020204" pitchFamily="34" charset="0"/>
              <a:cs typeface="Arial" panose="020B0604020202020204" pitchFamily="34" charset="0"/>
            </a:rPr>
            <a:t>FARKINDALIK</a:t>
          </a:r>
          <a:endParaRPr lang="tr-TR" sz="1100" b="1">
            <a:solidFill>
              <a:schemeClr val="bg1"/>
            </a:solidFill>
          </a:endParaRPr>
        </a:p>
      </dgm:t>
    </dgm:pt>
    <dgm:pt modelId="{66E6102D-0F76-4BE5-AD3A-01770C4F5E05}" type="parTrans" cxnId="{3F2B067C-9C61-4076-8A84-2AD6A80FEA49}">
      <dgm:prSet/>
      <dgm:spPr/>
      <dgm:t>
        <a:bodyPr/>
        <a:lstStyle/>
        <a:p>
          <a:endParaRPr lang="tr-TR" sz="1000"/>
        </a:p>
      </dgm:t>
    </dgm:pt>
    <dgm:pt modelId="{949A47BA-8DFB-4F89-903F-3F0800716F12}" type="sibTrans" cxnId="{3F2B067C-9C61-4076-8A84-2AD6A80FEA49}">
      <dgm:prSet/>
      <dgm:spPr>
        <a:solidFill>
          <a:schemeClr val="accent5">
            <a:lumMod val="50000"/>
          </a:schemeClr>
        </a:solidFill>
      </dgm:spPr>
      <dgm:t>
        <a:bodyPr/>
        <a:lstStyle/>
        <a:p>
          <a:endParaRPr lang="tr-TR" sz="1000" b="1">
            <a:solidFill>
              <a:schemeClr val="tx1"/>
            </a:solidFill>
          </a:endParaRPr>
        </a:p>
      </dgm:t>
    </dgm:pt>
    <dgm:pt modelId="{A5142FB0-AA36-4A84-8B60-E51867E53264}">
      <dgm:prSet phldrT="[Metin]" custT="1"/>
      <dgm:spPr>
        <a:solidFill>
          <a:schemeClr val="accent4">
            <a:lumMod val="75000"/>
          </a:schemeClr>
        </a:solidFill>
      </dgm:spPr>
      <dgm:t>
        <a:bodyPr/>
        <a:lstStyle/>
        <a:p>
          <a:r>
            <a:rPr lang="tr-TR" sz="1200" b="1">
              <a:solidFill>
                <a:schemeClr val="bg1"/>
              </a:solidFill>
              <a:latin typeface="Arial" panose="020B0604020202020204" pitchFamily="34" charset="0"/>
              <a:cs typeface="Arial" panose="020B0604020202020204" pitchFamily="34" charset="0"/>
            </a:rPr>
            <a:t>SAHİPLENME</a:t>
          </a:r>
          <a:endParaRPr lang="tr-TR" sz="1200" b="1">
            <a:solidFill>
              <a:schemeClr val="bg1"/>
            </a:solidFill>
          </a:endParaRPr>
        </a:p>
      </dgm:t>
    </dgm:pt>
    <dgm:pt modelId="{9EE8907F-5140-4139-A24B-456EFC7B05E6}" type="parTrans" cxnId="{83914964-A0B2-470A-BCB9-6B7DE97F7E6B}">
      <dgm:prSet/>
      <dgm:spPr/>
      <dgm:t>
        <a:bodyPr/>
        <a:lstStyle/>
        <a:p>
          <a:endParaRPr lang="tr-TR" sz="1000"/>
        </a:p>
      </dgm:t>
    </dgm:pt>
    <dgm:pt modelId="{C752F59E-A7DE-4979-8C90-68C695F6B37F}" type="sibTrans" cxnId="{83914964-A0B2-470A-BCB9-6B7DE97F7E6B}">
      <dgm:prSet/>
      <dgm:spPr>
        <a:solidFill>
          <a:schemeClr val="accent4">
            <a:lumMod val="75000"/>
          </a:schemeClr>
        </a:solidFill>
      </dgm:spPr>
      <dgm:t>
        <a:bodyPr/>
        <a:lstStyle/>
        <a:p>
          <a:endParaRPr lang="tr-TR" sz="1000" b="1">
            <a:solidFill>
              <a:schemeClr val="tx1"/>
            </a:solidFill>
          </a:endParaRPr>
        </a:p>
      </dgm:t>
    </dgm:pt>
    <dgm:pt modelId="{F160749B-53AD-4873-871E-8D28746362EF}">
      <dgm:prSet phldrT="[Metin]" custT="1"/>
      <dgm:spPr>
        <a:solidFill>
          <a:srgbClr val="00B050"/>
        </a:solidFill>
      </dgm:spPr>
      <dgm:t>
        <a:bodyPr/>
        <a:lstStyle/>
        <a:p>
          <a:r>
            <a:rPr lang="tr-TR" sz="1200" b="1">
              <a:solidFill>
                <a:schemeClr val="tx1"/>
              </a:solidFill>
              <a:latin typeface="Arial" panose="020B0604020202020204" pitchFamily="34" charset="0"/>
              <a:cs typeface="Arial" panose="020B0604020202020204" pitchFamily="34" charset="0"/>
            </a:rPr>
            <a:t>BENİMSEME</a:t>
          </a:r>
          <a:endParaRPr lang="tr-TR" sz="1200" b="1">
            <a:solidFill>
              <a:schemeClr val="tx1"/>
            </a:solidFill>
          </a:endParaRPr>
        </a:p>
      </dgm:t>
    </dgm:pt>
    <dgm:pt modelId="{6039A4FE-AE77-4ED4-9052-D83299F71612}" type="parTrans" cxnId="{B9FAC1DF-2385-453F-8DE8-CBE34AD150A2}">
      <dgm:prSet/>
      <dgm:spPr/>
      <dgm:t>
        <a:bodyPr/>
        <a:lstStyle/>
        <a:p>
          <a:endParaRPr lang="tr-TR" sz="1000"/>
        </a:p>
      </dgm:t>
    </dgm:pt>
    <dgm:pt modelId="{5E358C23-4AB9-4D15-BC94-184C880448E0}" type="sibTrans" cxnId="{B9FAC1DF-2385-453F-8DE8-CBE34AD150A2}">
      <dgm:prSet/>
      <dgm:spPr>
        <a:solidFill>
          <a:srgbClr val="00B050"/>
        </a:solidFill>
      </dgm:spPr>
      <dgm:t>
        <a:bodyPr/>
        <a:lstStyle/>
        <a:p>
          <a:endParaRPr lang="tr-TR" sz="1000" b="1">
            <a:solidFill>
              <a:schemeClr val="tx1"/>
            </a:solidFill>
          </a:endParaRPr>
        </a:p>
      </dgm:t>
    </dgm:pt>
    <dgm:pt modelId="{048F583F-410E-481A-9F91-0B901BA308FF}" type="pres">
      <dgm:prSet presAssocID="{3082B063-B0B7-44F9-AD44-A358086A2786}" presName="Name0" presStyleCnt="0">
        <dgm:presLayoutVars>
          <dgm:chMax val="1"/>
          <dgm:dir/>
          <dgm:animLvl val="ctr"/>
          <dgm:resizeHandles val="exact"/>
        </dgm:presLayoutVars>
      </dgm:prSet>
      <dgm:spPr/>
      <dgm:t>
        <a:bodyPr/>
        <a:lstStyle/>
        <a:p>
          <a:endParaRPr lang="tr-TR"/>
        </a:p>
      </dgm:t>
    </dgm:pt>
    <dgm:pt modelId="{2B834A8C-AD4F-4AC4-8B65-218A66CC03B5}" type="pres">
      <dgm:prSet presAssocID="{D8127E7D-2D1E-4FDB-A2C0-19D65115C34D}" presName="centerShape" presStyleLbl="node0" presStyleIdx="0" presStyleCnt="1" custScaleX="89407" custScaleY="86694"/>
      <dgm:spPr/>
      <dgm:t>
        <a:bodyPr/>
        <a:lstStyle/>
        <a:p>
          <a:endParaRPr lang="tr-TR"/>
        </a:p>
      </dgm:t>
    </dgm:pt>
    <dgm:pt modelId="{C29038E0-8C32-4F25-9553-71EBF1350B8A}" type="pres">
      <dgm:prSet presAssocID="{6B0823A1-CAA8-48D2-AD37-3FE36030F21D}" presName="node" presStyleLbl="node1" presStyleIdx="0" presStyleCnt="3" custScaleX="123668" custScaleY="121938">
        <dgm:presLayoutVars>
          <dgm:bulletEnabled val="1"/>
        </dgm:presLayoutVars>
      </dgm:prSet>
      <dgm:spPr/>
      <dgm:t>
        <a:bodyPr/>
        <a:lstStyle/>
        <a:p>
          <a:endParaRPr lang="tr-TR"/>
        </a:p>
      </dgm:t>
    </dgm:pt>
    <dgm:pt modelId="{67C92A75-50F8-4407-ABCF-AC7534B8572B}" type="pres">
      <dgm:prSet presAssocID="{6B0823A1-CAA8-48D2-AD37-3FE36030F21D}" presName="dummy" presStyleCnt="0"/>
      <dgm:spPr/>
    </dgm:pt>
    <dgm:pt modelId="{2873C7FF-0D5C-4F3A-9162-C91706F0CD3A}" type="pres">
      <dgm:prSet presAssocID="{949A47BA-8DFB-4F89-903F-3F0800716F12}" presName="sibTrans" presStyleLbl="sibTrans2D1" presStyleIdx="0" presStyleCnt="3" custScaleX="105528" custScaleY="102624"/>
      <dgm:spPr/>
      <dgm:t>
        <a:bodyPr/>
        <a:lstStyle/>
        <a:p>
          <a:endParaRPr lang="tr-TR"/>
        </a:p>
      </dgm:t>
    </dgm:pt>
    <dgm:pt modelId="{5B5E2946-3A4E-4486-A381-F10B9CE42BA9}" type="pres">
      <dgm:prSet presAssocID="{A5142FB0-AA36-4A84-8B60-E51867E53264}" presName="node" presStyleLbl="node1" presStyleIdx="1" presStyleCnt="3" custScaleX="129457" custScaleY="117247" custRadScaleRad="100454" custRadScaleInc="-374">
        <dgm:presLayoutVars>
          <dgm:bulletEnabled val="1"/>
        </dgm:presLayoutVars>
      </dgm:prSet>
      <dgm:spPr/>
      <dgm:t>
        <a:bodyPr/>
        <a:lstStyle/>
        <a:p>
          <a:endParaRPr lang="tr-TR"/>
        </a:p>
      </dgm:t>
    </dgm:pt>
    <dgm:pt modelId="{939A1B12-8B67-4892-919F-9F07D0333409}" type="pres">
      <dgm:prSet presAssocID="{A5142FB0-AA36-4A84-8B60-E51867E53264}" presName="dummy" presStyleCnt="0"/>
      <dgm:spPr/>
    </dgm:pt>
    <dgm:pt modelId="{01F02A47-2727-4819-9A9A-63E6F0DE4493}" type="pres">
      <dgm:prSet presAssocID="{C752F59E-A7DE-4979-8C90-68C695F6B37F}" presName="sibTrans" presStyleLbl="sibTrans2D1" presStyleIdx="1" presStyleCnt="3" custScaleX="105528" custScaleY="102624"/>
      <dgm:spPr/>
      <dgm:t>
        <a:bodyPr/>
        <a:lstStyle/>
        <a:p>
          <a:endParaRPr lang="tr-TR"/>
        </a:p>
      </dgm:t>
    </dgm:pt>
    <dgm:pt modelId="{7611BEF4-97F9-471F-8BD5-6D213BB6C89D}" type="pres">
      <dgm:prSet presAssocID="{F160749B-53AD-4873-871E-8D28746362EF}" presName="node" presStyleLbl="node1" presStyleIdx="2" presStyleCnt="3" custScaleX="123589" custScaleY="115598">
        <dgm:presLayoutVars>
          <dgm:bulletEnabled val="1"/>
        </dgm:presLayoutVars>
      </dgm:prSet>
      <dgm:spPr/>
      <dgm:t>
        <a:bodyPr/>
        <a:lstStyle/>
        <a:p>
          <a:endParaRPr lang="tr-TR"/>
        </a:p>
      </dgm:t>
    </dgm:pt>
    <dgm:pt modelId="{E552B7E0-6551-4D43-88DC-F0A41F7F39E2}" type="pres">
      <dgm:prSet presAssocID="{F160749B-53AD-4873-871E-8D28746362EF}" presName="dummy" presStyleCnt="0"/>
      <dgm:spPr/>
    </dgm:pt>
    <dgm:pt modelId="{A57FD91D-06E8-4995-BDE6-A1A3373A56F4}" type="pres">
      <dgm:prSet presAssocID="{5E358C23-4AB9-4D15-BC94-184C880448E0}" presName="sibTrans" presStyleLbl="sibTrans2D1" presStyleIdx="2" presStyleCnt="3" custScaleX="110678" custScaleY="101357" custLinFactNeighborX="1835"/>
      <dgm:spPr/>
      <dgm:t>
        <a:bodyPr/>
        <a:lstStyle/>
        <a:p>
          <a:endParaRPr lang="tr-TR"/>
        </a:p>
      </dgm:t>
    </dgm:pt>
  </dgm:ptLst>
  <dgm:cxnLst>
    <dgm:cxn modelId="{83914964-A0B2-470A-BCB9-6B7DE97F7E6B}" srcId="{D8127E7D-2D1E-4FDB-A2C0-19D65115C34D}" destId="{A5142FB0-AA36-4A84-8B60-E51867E53264}" srcOrd="1" destOrd="0" parTransId="{9EE8907F-5140-4139-A24B-456EFC7B05E6}" sibTransId="{C752F59E-A7DE-4979-8C90-68C695F6B37F}"/>
    <dgm:cxn modelId="{B9FAC1DF-2385-453F-8DE8-CBE34AD150A2}" srcId="{D8127E7D-2D1E-4FDB-A2C0-19D65115C34D}" destId="{F160749B-53AD-4873-871E-8D28746362EF}" srcOrd="2" destOrd="0" parTransId="{6039A4FE-AE77-4ED4-9052-D83299F71612}" sibTransId="{5E358C23-4AB9-4D15-BC94-184C880448E0}"/>
    <dgm:cxn modelId="{5F525788-56D9-4C16-9CED-FB4BF95ADFD6}" srcId="{3082B063-B0B7-44F9-AD44-A358086A2786}" destId="{D8127E7D-2D1E-4FDB-A2C0-19D65115C34D}" srcOrd="0" destOrd="0" parTransId="{BF8D63B9-D13C-4D6A-BD4C-2CC6E08EAEB8}" sibTransId="{6C7FE22D-199A-4F85-BF6B-DD35187CA34C}"/>
    <dgm:cxn modelId="{A15AFBBD-7A64-49AE-A2F9-853641DF7ACC}" type="presOf" srcId="{5E358C23-4AB9-4D15-BC94-184C880448E0}" destId="{A57FD91D-06E8-4995-BDE6-A1A3373A56F4}" srcOrd="0" destOrd="0" presId="urn:microsoft.com/office/officeart/2005/8/layout/radial6"/>
    <dgm:cxn modelId="{E8F026DF-5A1F-4F3C-82C3-8CF46F68B0C1}" type="presOf" srcId="{949A47BA-8DFB-4F89-903F-3F0800716F12}" destId="{2873C7FF-0D5C-4F3A-9162-C91706F0CD3A}" srcOrd="0" destOrd="0" presId="urn:microsoft.com/office/officeart/2005/8/layout/radial6"/>
    <dgm:cxn modelId="{76DAD9EA-1A6B-4A5B-919B-DC0A8847C164}" type="presOf" srcId="{6B0823A1-CAA8-48D2-AD37-3FE36030F21D}" destId="{C29038E0-8C32-4F25-9553-71EBF1350B8A}" srcOrd="0" destOrd="0" presId="urn:microsoft.com/office/officeart/2005/8/layout/radial6"/>
    <dgm:cxn modelId="{558B54C1-78AC-41B4-9742-1A0A6234CC33}" type="presOf" srcId="{D8127E7D-2D1E-4FDB-A2C0-19D65115C34D}" destId="{2B834A8C-AD4F-4AC4-8B65-218A66CC03B5}" srcOrd="0" destOrd="0" presId="urn:microsoft.com/office/officeart/2005/8/layout/radial6"/>
    <dgm:cxn modelId="{CC937517-E138-43D1-BAF3-7333B0F5E882}" type="presOf" srcId="{F160749B-53AD-4873-871E-8D28746362EF}" destId="{7611BEF4-97F9-471F-8BD5-6D213BB6C89D}" srcOrd="0" destOrd="0" presId="urn:microsoft.com/office/officeart/2005/8/layout/radial6"/>
    <dgm:cxn modelId="{0F9AC973-C91B-45DF-839D-19ADAEBDC2E3}" type="presOf" srcId="{A5142FB0-AA36-4A84-8B60-E51867E53264}" destId="{5B5E2946-3A4E-4486-A381-F10B9CE42BA9}" srcOrd="0" destOrd="0" presId="urn:microsoft.com/office/officeart/2005/8/layout/radial6"/>
    <dgm:cxn modelId="{3F2B067C-9C61-4076-8A84-2AD6A80FEA49}" srcId="{D8127E7D-2D1E-4FDB-A2C0-19D65115C34D}" destId="{6B0823A1-CAA8-48D2-AD37-3FE36030F21D}" srcOrd="0" destOrd="0" parTransId="{66E6102D-0F76-4BE5-AD3A-01770C4F5E05}" sibTransId="{949A47BA-8DFB-4F89-903F-3F0800716F12}"/>
    <dgm:cxn modelId="{6E222601-794F-491A-BC3D-413BCEBE389D}" type="presOf" srcId="{3082B063-B0B7-44F9-AD44-A358086A2786}" destId="{048F583F-410E-481A-9F91-0B901BA308FF}" srcOrd="0" destOrd="0" presId="urn:microsoft.com/office/officeart/2005/8/layout/radial6"/>
    <dgm:cxn modelId="{82F5709A-CD25-4143-907B-6422191EEB2D}" type="presOf" srcId="{C752F59E-A7DE-4979-8C90-68C695F6B37F}" destId="{01F02A47-2727-4819-9A9A-63E6F0DE4493}" srcOrd="0" destOrd="0" presId="urn:microsoft.com/office/officeart/2005/8/layout/radial6"/>
    <dgm:cxn modelId="{327251EA-FECC-4BDF-9F62-105E15C88EDB}" type="presParOf" srcId="{048F583F-410E-481A-9F91-0B901BA308FF}" destId="{2B834A8C-AD4F-4AC4-8B65-218A66CC03B5}" srcOrd="0" destOrd="0" presId="urn:microsoft.com/office/officeart/2005/8/layout/radial6"/>
    <dgm:cxn modelId="{DE48F9B8-5EB3-41F0-BA55-690BE96FD07E}" type="presParOf" srcId="{048F583F-410E-481A-9F91-0B901BA308FF}" destId="{C29038E0-8C32-4F25-9553-71EBF1350B8A}" srcOrd="1" destOrd="0" presId="urn:microsoft.com/office/officeart/2005/8/layout/radial6"/>
    <dgm:cxn modelId="{5C1C1613-EECA-4781-BCCA-BC5D18448883}" type="presParOf" srcId="{048F583F-410E-481A-9F91-0B901BA308FF}" destId="{67C92A75-50F8-4407-ABCF-AC7534B8572B}" srcOrd="2" destOrd="0" presId="urn:microsoft.com/office/officeart/2005/8/layout/radial6"/>
    <dgm:cxn modelId="{FF8BA0DC-4BB8-4F1F-A7E0-05DF383C49E7}" type="presParOf" srcId="{048F583F-410E-481A-9F91-0B901BA308FF}" destId="{2873C7FF-0D5C-4F3A-9162-C91706F0CD3A}" srcOrd="3" destOrd="0" presId="urn:microsoft.com/office/officeart/2005/8/layout/radial6"/>
    <dgm:cxn modelId="{8239B47F-5EAC-4855-B488-14D3951FD561}" type="presParOf" srcId="{048F583F-410E-481A-9F91-0B901BA308FF}" destId="{5B5E2946-3A4E-4486-A381-F10B9CE42BA9}" srcOrd="4" destOrd="0" presId="urn:microsoft.com/office/officeart/2005/8/layout/radial6"/>
    <dgm:cxn modelId="{3EC862C6-FD7D-4827-BBF0-01122CBB30AC}" type="presParOf" srcId="{048F583F-410E-481A-9F91-0B901BA308FF}" destId="{939A1B12-8B67-4892-919F-9F07D0333409}" srcOrd="5" destOrd="0" presId="urn:microsoft.com/office/officeart/2005/8/layout/radial6"/>
    <dgm:cxn modelId="{DC9AE162-31D2-40B4-AB42-C69CC944B010}" type="presParOf" srcId="{048F583F-410E-481A-9F91-0B901BA308FF}" destId="{01F02A47-2727-4819-9A9A-63E6F0DE4493}" srcOrd="6" destOrd="0" presId="urn:microsoft.com/office/officeart/2005/8/layout/radial6"/>
    <dgm:cxn modelId="{3DBB551D-E7BD-43FE-8F62-8CF8D4C3C79C}" type="presParOf" srcId="{048F583F-410E-481A-9F91-0B901BA308FF}" destId="{7611BEF4-97F9-471F-8BD5-6D213BB6C89D}" srcOrd="7" destOrd="0" presId="urn:microsoft.com/office/officeart/2005/8/layout/radial6"/>
    <dgm:cxn modelId="{789F575C-A9E0-48E7-B7F4-541723CA9E35}" type="presParOf" srcId="{048F583F-410E-481A-9F91-0B901BA308FF}" destId="{E552B7E0-6551-4D43-88DC-F0A41F7F39E2}" srcOrd="8" destOrd="0" presId="urn:microsoft.com/office/officeart/2005/8/layout/radial6"/>
    <dgm:cxn modelId="{A2D274C9-9FF7-466E-A8C8-4DA0E70C0357}" type="presParOf" srcId="{048F583F-410E-481A-9F91-0B901BA308FF}" destId="{A57FD91D-06E8-4995-BDE6-A1A3373A56F4}"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C777C-E0CC-4199-ACB1-0EB4A45B44B1}">
      <dsp:nvSpPr>
        <dsp:cNvPr id="0" name=""/>
        <dsp:cNvSpPr/>
      </dsp:nvSpPr>
      <dsp:spPr>
        <a:xfrm>
          <a:off x="4001" y="528"/>
          <a:ext cx="2379630" cy="816038"/>
        </a:xfrm>
        <a:prstGeom prst="chevron">
          <a:avLst/>
        </a:prstGeom>
        <a:solidFill>
          <a:schemeClr val="accent1">
            <a:lumMod val="50000"/>
          </a:schemeClr>
        </a:solidFill>
        <a:ln>
          <a:noFill/>
        </a:ln>
        <a:effectLst/>
        <a:scene3d>
          <a:camera prst="orthographicFront"/>
          <a:lightRig rig="threeP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10160" rIns="0" bIns="10160" numCol="1" spcCol="1270" anchor="ctr" anchorCtr="0">
          <a:noAutofit/>
          <a:sp3d/>
        </a:bodyPr>
        <a:lstStyle/>
        <a:p>
          <a:pPr lvl="0" algn="ctr" defTabSz="711200">
            <a:lnSpc>
              <a:spcPct val="90000"/>
            </a:lnSpc>
            <a:spcBef>
              <a:spcPct val="0"/>
            </a:spcBef>
            <a:spcAft>
              <a:spcPct val="35000"/>
            </a:spcAft>
          </a:pPr>
          <a:r>
            <a:rPr lang="tr-TR" sz="1600" kern="1200">
              <a:solidFill>
                <a:schemeClr val="tx1"/>
              </a:solidFill>
            </a:rPr>
            <a:t>Kontrol Ortamı</a:t>
          </a:r>
        </a:p>
      </dsp:txBody>
      <dsp:txXfrm>
        <a:off x="412020" y="528"/>
        <a:ext cx="1563592" cy="816038"/>
      </dsp:txXfrm>
    </dsp:sp>
    <dsp:sp modelId="{3F604119-9727-4042-8C56-82D02679FAFF}">
      <dsp:nvSpPr>
        <dsp:cNvPr id="0" name=""/>
        <dsp:cNvSpPr/>
      </dsp:nvSpPr>
      <dsp:spPr>
        <a:xfrm>
          <a:off x="2118419" y="69891"/>
          <a:ext cx="1693280" cy="677312"/>
        </a:xfrm>
        <a:prstGeom prst="chevron">
          <a:avLst/>
        </a:prstGeom>
        <a:solidFill>
          <a:schemeClr val="accent1">
            <a:lumMod val="75000"/>
            <a:alpha val="9000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sp3d/>
        </a:bodyPr>
        <a:lstStyle/>
        <a:p>
          <a:pPr lvl="0" algn="ctr" defTabSz="711200">
            <a:lnSpc>
              <a:spcPct val="90000"/>
            </a:lnSpc>
            <a:spcBef>
              <a:spcPct val="0"/>
            </a:spcBef>
            <a:spcAft>
              <a:spcPct val="35000"/>
            </a:spcAft>
          </a:pPr>
          <a:r>
            <a:rPr lang="tr-TR" sz="1600" kern="1200">
              <a:solidFill>
                <a:schemeClr val="tx1"/>
              </a:solidFill>
            </a:rPr>
            <a:t>4 Standart</a:t>
          </a:r>
        </a:p>
      </dsp:txBody>
      <dsp:txXfrm>
        <a:off x="2457075" y="69891"/>
        <a:ext cx="1015968" cy="677312"/>
      </dsp:txXfrm>
    </dsp:sp>
    <dsp:sp modelId="{9DD311D4-5A44-4825-80BF-0125A19ABB16}">
      <dsp:nvSpPr>
        <dsp:cNvPr id="0" name=""/>
        <dsp:cNvSpPr/>
      </dsp:nvSpPr>
      <dsp:spPr>
        <a:xfrm>
          <a:off x="3574640" y="69891"/>
          <a:ext cx="1693280" cy="677312"/>
        </a:xfrm>
        <a:prstGeom prst="chevron">
          <a:avLst/>
        </a:prstGeom>
        <a:solidFill>
          <a:schemeClr val="accent1">
            <a:lumMod val="60000"/>
            <a:lumOff val="40000"/>
            <a:alpha val="9000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sp3d/>
        </a:bodyPr>
        <a:lstStyle/>
        <a:p>
          <a:pPr lvl="0" algn="ctr" defTabSz="711200">
            <a:lnSpc>
              <a:spcPct val="90000"/>
            </a:lnSpc>
            <a:spcBef>
              <a:spcPct val="0"/>
            </a:spcBef>
            <a:spcAft>
              <a:spcPct val="35000"/>
            </a:spcAft>
          </a:pPr>
          <a:r>
            <a:rPr lang="tr-TR" sz="1600" kern="1200">
              <a:solidFill>
                <a:schemeClr val="tx1"/>
              </a:solidFill>
            </a:rPr>
            <a:t>26 Genel Şart</a:t>
          </a:r>
        </a:p>
      </dsp:txBody>
      <dsp:txXfrm>
        <a:off x="3913296" y="69891"/>
        <a:ext cx="1015968" cy="677312"/>
      </dsp:txXfrm>
    </dsp:sp>
    <dsp:sp modelId="{6E13559D-4DB0-403D-B55D-B73C23B7FD1A}">
      <dsp:nvSpPr>
        <dsp:cNvPr id="0" name=""/>
        <dsp:cNvSpPr/>
      </dsp:nvSpPr>
      <dsp:spPr>
        <a:xfrm>
          <a:off x="5030861" y="69891"/>
          <a:ext cx="1693280" cy="677312"/>
        </a:xfrm>
        <a:prstGeom prst="chevron">
          <a:avLst/>
        </a:prstGeom>
        <a:solidFill>
          <a:schemeClr val="accent1">
            <a:lumMod val="40000"/>
            <a:lumOff val="60000"/>
            <a:alpha val="9000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sp3d/>
        </a:bodyPr>
        <a:lstStyle/>
        <a:p>
          <a:pPr lvl="0" algn="ctr" defTabSz="711200">
            <a:lnSpc>
              <a:spcPct val="90000"/>
            </a:lnSpc>
            <a:spcBef>
              <a:spcPct val="0"/>
            </a:spcBef>
            <a:spcAft>
              <a:spcPct val="35000"/>
            </a:spcAft>
          </a:pPr>
          <a:r>
            <a:rPr lang="tr-TR" sz="1600" kern="1200">
              <a:solidFill>
                <a:schemeClr val="tx1"/>
              </a:solidFill>
            </a:rPr>
            <a:t>28 Eylem</a:t>
          </a:r>
        </a:p>
      </dsp:txBody>
      <dsp:txXfrm>
        <a:off x="5369517" y="69891"/>
        <a:ext cx="1015968" cy="677312"/>
      </dsp:txXfrm>
    </dsp:sp>
    <dsp:sp modelId="{5BD2DAC3-2DEC-45FF-A1F9-0CFE82EADFC6}">
      <dsp:nvSpPr>
        <dsp:cNvPr id="0" name=""/>
        <dsp:cNvSpPr/>
      </dsp:nvSpPr>
      <dsp:spPr>
        <a:xfrm>
          <a:off x="6487082" y="69891"/>
          <a:ext cx="1693280" cy="677312"/>
        </a:xfrm>
        <a:prstGeom prst="chevron">
          <a:avLst/>
        </a:prstGeom>
        <a:solidFill>
          <a:schemeClr val="accent1">
            <a:lumMod val="20000"/>
            <a:lumOff val="80000"/>
            <a:alpha val="9000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sp3d/>
        </a:bodyPr>
        <a:lstStyle/>
        <a:p>
          <a:pPr lvl="0" algn="ctr" defTabSz="711200">
            <a:lnSpc>
              <a:spcPct val="90000"/>
            </a:lnSpc>
            <a:spcBef>
              <a:spcPct val="0"/>
            </a:spcBef>
            <a:spcAft>
              <a:spcPct val="35000"/>
            </a:spcAft>
          </a:pPr>
          <a:r>
            <a:rPr lang="tr-TR" sz="1600" kern="1200">
              <a:solidFill>
                <a:schemeClr val="tx1"/>
              </a:solidFill>
            </a:rPr>
            <a:t>20 Eylem</a:t>
          </a:r>
        </a:p>
      </dsp:txBody>
      <dsp:txXfrm>
        <a:off x="6825738" y="69891"/>
        <a:ext cx="1015968" cy="67731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FD91D-06E8-4995-BDE6-A1A3373A56F4}">
      <dsp:nvSpPr>
        <dsp:cNvPr id="0" name=""/>
        <dsp:cNvSpPr/>
      </dsp:nvSpPr>
      <dsp:spPr>
        <a:xfrm>
          <a:off x="2319414" y="635697"/>
          <a:ext cx="4028077" cy="3696909"/>
        </a:xfrm>
        <a:prstGeom prst="blockArc">
          <a:avLst>
            <a:gd name="adj1" fmla="val 9000000"/>
            <a:gd name="adj2" fmla="val 16200000"/>
            <a:gd name="adj3" fmla="val 4639"/>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sp>
    <dsp:sp modelId="{01F02A47-2727-4819-9A9A-63E6F0DE4493}">
      <dsp:nvSpPr>
        <dsp:cNvPr id="0" name=""/>
        <dsp:cNvSpPr/>
      </dsp:nvSpPr>
      <dsp:spPr>
        <a:xfrm>
          <a:off x="2319414" y="635697"/>
          <a:ext cx="4028077" cy="3696909"/>
        </a:xfrm>
        <a:prstGeom prst="blockArc">
          <a:avLst>
            <a:gd name="adj1" fmla="val 1800000"/>
            <a:gd name="adj2" fmla="val 9000000"/>
            <a:gd name="adj3" fmla="val 4639"/>
          </a:avLst>
        </a:prstGeom>
        <a:solidFill>
          <a:schemeClr val="accent2">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2873C7FF-0D5C-4F3A-9162-C91706F0CD3A}">
      <dsp:nvSpPr>
        <dsp:cNvPr id="0" name=""/>
        <dsp:cNvSpPr/>
      </dsp:nvSpPr>
      <dsp:spPr>
        <a:xfrm>
          <a:off x="2319414" y="635697"/>
          <a:ext cx="4028077" cy="3696909"/>
        </a:xfrm>
        <a:prstGeom prst="blockArc">
          <a:avLst>
            <a:gd name="adj1" fmla="val 16200000"/>
            <a:gd name="adj2" fmla="val 1800000"/>
            <a:gd name="adj3" fmla="val 4639"/>
          </a:avLst>
        </a:prstGeom>
        <a:solidFill>
          <a:srgbClr val="FFFF00"/>
        </a:solidFill>
        <a:ln>
          <a:noFill/>
        </a:ln>
        <a:effectLst/>
      </dsp:spPr>
      <dsp:style>
        <a:lnRef idx="0">
          <a:scrgbClr r="0" g="0" b="0"/>
        </a:lnRef>
        <a:fillRef idx="1">
          <a:scrgbClr r="0" g="0" b="0"/>
        </a:fillRef>
        <a:effectRef idx="0">
          <a:scrgbClr r="0" g="0" b="0"/>
        </a:effectRef>
        <a:fontRef idx="minor">
          <a:schemeClr val="lt1"/>
        </a:fontRef>
      </dsp:style>
    </dsp:sp>
    <dsp:sp modelId="{2B834A8C-AD4F-4AC4-8B65-218A66CC03B5}">
      <dsp:nvSpPr>
        <dsp:cNvPr id="0" name=""/>
        <dsp:cNvSpPr/>
      </dsp:nvSpPr>
      <dsp:spPr>
        <a:xfrm>
          <a:off x="3406616" y="1633507"/>
          <a:ext cx="1853672" cy="17012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b="1" kern="1200">
              <a:solidFill>
                <a:schemeClr val="bg1"/>
              </a:solidFill>
              <a:latin typeface="Arial" panose="020B0604020202020204" pitchFamily="34" charset="0"/>
              <a:cs typeface="Arial" panose="020B0604020202020204" pitchFamily="34" charset="0"/>
            </a:rPr>
            <a:t>AMAÇ</a:t>
          </a:r>
          <a:endParaRPr lang="tr-TR" sz="2000" b="1" kern="1200">
            <a:solidFill>
              <a:schemeClr val="bg1"/>
            </a:solidFill>
          </a:endParaRPr>
        </a:p>
      </dsp:txBody>
      <dsp:txXfrm>
        <a:off x="3678080" y="1882655"/>
        <a:ext cx="1310744" cy="1202992"/>
      </dsp:txXfrm>
    </dsp:sp>
    <dsp:sp modelId="{C29038E0-8C32-4F25-9553-71EBF1350B8A}">
      <dsp:nvSpPr>
        <dsp:cNvPr id="0" name=""/>
        <dsp:cNvSpPr/>
      </dsp:nvSpPr>
      <dsp:spPr>
        <a:xfrm>
          <a:off x="3453360" y="-68751"/>
          <a:ext cx="1760184" cy="1476823"/>
        </a:xfrm>
        <a:prstGeom prst="ellipse">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tr-TR" sz="1050" b="1" kern="1200" dirty="0" smtClean="0">
              <a:solidFill>
                <a:schemeClr val="tx1"/>
              </a:solidFill>
            </a:rPr>
            <a:t>STRATEJİK HEDEFİN  GERÇEKLEŞMESİ</a:t>
          </a:r>
          <a:endParaRPr lang="tr-TR" sz="1050" b="1" kern="1200" dirty="0">
            <a:solidFill>
              <a:schemeClr val="tx1"/>
            </a:solidFill>
          </a:endParaRPr>
        </a:p>
      </dsp:txBody>
      <dsp:txXfrm>
        <a:off x="3711133" y="147525"/>
        <a:ext cx="1244638" cy="1044271"/>
      </dsp:txXfrm>
    </dsp:sp>
    <dsp:sp modelId="{5B5E2946-3A4E-4486-A381-F10B9CE42BA9}">
      <dsp:nvSpPr>
        <dsp:cNvPr id="0" name=""/>
        <dsp:cNvSpPr/>
      </dsp:nvSpPr>
      <dsp:spPr>
        <a:xfrm>
          <a:off x="5024756" y="2652985"/>
          <a:ext cx="1760184" cy="1476823"/>
        </a:xfrm>
        <a:prstGeom prst="ellipse">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tr-TR" sz="1000" b="1" kern="1200" dirty="0" smtClean="0">
              <a:solidFill>
                <a:schemeClr val="bg1"/>
              </a:solidFill>
              <a:latin typeface="Arial" panose="020B0604020202020204" pitchFamily="34" charset="0"/>
              <a:cs typeface="Arial" panose="020B0604020202020204" pitchFamily="34" charset="0"/>
            </a:rPr>
            <a:t>KURUMSALLAŞMA</a:t>
          </a:r>
          <a:endParaRPr lang="tr-TR" sz="1000" b="1" kern="1200" dirty="0">
            <a:solidFill>
              <a:schemeClr val="bg1"/>
            </a:solidFill>
          </a:endParaRPr>
        </a:p>
      </dsp:txBody>
      <dsp:txXfrm>
        <a:off x="5282529" y="2869261"/>
        <a:ext cx="1244638" cy="1044271"/>
      </dsp:txXfrm>
    </dsp:sp>
    <dsp:sp modelId="{7611BEF4-97F9-471F-8BD5-6D213BB6C89D}">
      <dsp:nvSpPr>
        <dsp:cNvPr id="0" name=""/>
        <dsp:cNvSpPr/>
      </dsp:nvSpPr>
      <dsp:spPr>
        <a:xfrm>
          <a:off x="1881964" y="2652985"/>
          <a:ext cx="1760184" cy="1476823"/>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tr-TR" sz="1000" b="0" kern="1200" dirty="0" smtClean="0">
              <a:solidFill>
                <a:schemeClr val="tx1"/>
              </a:solidFill>
              <a:latin typeface="Arial" panose="020B0604020202020204" pitchFamily="34" charset="0"/>
              <a:cs typeface="Arial" panose="020B0604020202020204" pitchFamily="34" charset="0"/>
            </a:rPr>
            <a:t>BİLGİ EDİNME</a:t>
          </a:r>
          <a:endParaRPr lang="tr-TR" sz="1000" b="0" kern="1200" dirty="0">
            <a:solidFill>
              <a:schemeClr val="tx1"/>
            </a:solidFill>
          </a:endParaRPr>
        </a:p>
      </dsp:txBody>
      <dsp:txXfrm>
        <a:off x="2139737" y="2869261"/>
        <a:ext cx="1244638" cy="104427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02A47-2727-4819-9A9A-63E6F0DE4493}">
      <dsp:nvSpPr>
        <dsp:cNvPr id="0" name=""/>
        <dsp:cNvSpPr/>
      </dsp:nvSpPr>
      <dsp:spPr>
        <a:xfrm>
          <a:off x="2461652" y="464050"/>
          <a:ext cx="3950871" cy="3677858"/>
        </a:xfrm>
        <a:prstGeom prst="blockArc">
          <a:avLst>
            <a:gd name="adj1" fmla="val 5400000"/>
            <a:gd name="adj2" fmla="val 16200000"/>
            <a:gd name="adj3" fmla="val 464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2873C7FF-0D5C-4F3A-9162-C91706F0CD3A}">
      <dsp:nvSpPr>
        <dsp:cNvPr id="0" name=""/>
        <dsp:cNvSpPr/>
      </dsp:nvSpPr>
      <dsp:spPr>
        <a:xfrm>
          <a:off x="2461652" y="464050"/>
          <a:ext cx="3950871" cy="3677858"/>
        </a:xfrm>
        <a:prstGeom prst="blockArc">
          <a:avLst>
            <a:gd name="adj1" fmla="val 16200000"/>
            <a:gd name="adj2" fmla="val 5400000"/>
            <a:gd name="adj3" fmla="val 464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sp>
    <dsp:sp modelId="{2B834A8C-AD4F-4AC4-8B65-218A66CC03B5}">
      <dsp:nvSpPr>
        <dsp:cNvPr id="0" name=""/>
        <dsp:cNvSpPr/>
      </dsp:nvSpPr>
      <dsp:spPr>
        <a:xfrm>
          <a:off x="3465501" y="1408659"/>
          <a:ext cx="1923301" cy="1808581"/>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b="1" kern="1200">
              <a:solidFill>
                <a:schemeClr val="bg1"/>
              </a:solidFill>
              <a:latin typeface="Arial" panose="020B0604020202020204" pitchFamily="34" charset="0"/>
              <a:cs typeface="Arial" panose="020B0604020202020204" pitchFamily="34" charset="0"/>
            </a:rPr>
            <a:t>AMAÇ</a:t>
          </a:r>
          <a:endParaRPr lang="tr-TR" sz="2400" b="1" kern="1200"/>
        </a:p>
      </dsp:txBody>
      <dsp:txXfrm>
        <a:off x="3747162" y="1673520"/>
        <a:ext cx="1359979" cy="1278859"/>
      </dsp:txXfrm>
    </dsp:sp>
    <dsp:sp modelId="{C29038E0-8C32-4F25-9553-71EBF1350B8A}">
      <dsp:nvSpPr>
        <dsp:cNvPr id="0" name=""/>
        <dsp:cNvSpPr/>
      </dsp:nvSpPr>
      <dsp:spPr>
        <a:xfrm>
          <a:off x="3674218" y="-105690"/>
          <a:ext cx="1525740" cy="1355321"/>
        </a:xfrm>
        <a:prstGeom prst="ellipse">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a:latin typeface="Arial" panose="020B0604020202020204" pitchFamily="34" charset="0"/>
              <a:cs typeface="Arial" panose="020B0604020202020204" pitchFamily="34" charset="0"/>
            </a:rPr>
            <a:t>İZLEME</a:t>
          </a:r>
          <a:endParaRPr lang="tr-TR" sz="1400" b="1" kern="1200"/>
        </a:p>
      </dsp:txBody>
      <dsp:txXfrm>
        <a:off x="3897657" y="92792"/>
        <a:ext cx="1078862" cy="958357"/>
      </dsp:txXfrm>
    </dsp:sp>
    <dsp:sp modelId="{5B5E2946-3A4E-4486-A381-F10B9CE42BA9}">
      <dsp:nvSpPr>
        <dsp:cNvPr id="0" name=""/>
        <dsp:cNvSpPr/>
      </dsp:nvSpPr>
      <dsp:spPr>
        <a:xfrm>
          <a:off x="3674218" y="3356327"/>
          <a:ext cx="1525740" cy="1355321"/>
        </a:xfrm>
        <a:prstGeom prst="ellips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tr-TR" sz="1000" b="1" kern="1200">
              <a:solidFill>
                <a:schemeClr val="bg1"/>
              </a:solidFill>
              <a:latin typeface="Arial" panose="020B0604020202020204" pitchFamily="34" charset="0"/>
              <a:cs typeface="Arial" panose="020B0604020202020204" pitchFamily="34" charset="0"/>
            </a:rPr>
            <a:t>BİLGİLENDİRME</a:t>
          </a:r>
          <a:endParaRPr lang="tr-TR" sz="1000" b="1" kern="1200"/>
        </a:p>
      </dsp:txBody>
      <dsp:txXfrm>
        <a:off x="3897657" y="3554809"/>
        <a:ext cx="1078862" cy="95835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FD91D-06E8-4995-BDE6-A1A3373A56F4}">
      <dsp:nvSpPr>
        <dsp:cNvPr id="0" name=""/>
        <dsp:cNvSpPr/>
      </dsp:nvSpPr>
      <dsp:spPr>
        <a:xfrm>
          <a:off x="2544192" y="588070"/>
          <a:ext cx="4365521" cy="4056262"/>
        </a:xfrm>
        <a:prstGeom prst="blockArc">
          <a:avLst>
            <a:gd name="adj1" fmla="val 9000000"/>
            <a:gd name="adj2" fmla="val 16200000"/>
            <a:gd name="adj3" fmla="val 4634"/>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01F02A47-2727-4819-9A9A-63E6F0DE4493}">
      <dsp:nvSpPr>
        <dsp:cNvPr id="0" name=""/>
        <dsp:cNvSpPr/>
      </dsp:nvSpPr>
      <dsp:spPr>
        <a:xfrm>
          <a:off x="2544192" y="588070"/>
          <a:ext cx="4365521" cy="4056262"/>
        </a:xfrm>
        <a:prstGeom prst="blockArc">
          <a:avLst>
            <a:gd name="adj1" fmla="val 1800000"/>
            <a:gd name="adj2" fmla="val 9000000"/>
            <a:gd name="adj3" fmla="val 4634"/>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sp>
    <dsp:sp modelId="{2873C7FF-0D5C-4F3A-9162-C91706F0CD3A}">
      <dsp:nvSpPr>
        <dsp:cNvPr id="0" name=""/>
        <dsp:cNvSpPr/>
      </dsp:nvSpPr>
      <dsp:spPr>
        <a:xfrm>
          <a:off x="2544192" y="588070"/>
          <a:ext cx="4365521" cy="4056262"/>
        </a:xfrm>
        <a:prstGeom prst="blockArc">
          <a:avLst>
            <a:gd name="adj1" fmla="val 16200000"/>
            <a:gd name="adj2" fmla="val 1800000"/>
            <a:gd name="adj3" fmla="val 4634"/>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sp>
    <dsp:sp modelId="{2B834A8C-AD4F-4AC4-8B65-218A66CC03B5}">
      <dsp:nvSpPr>
        <dsp:cNvPr id="0" name=""/>
        <dsp:cNvSpPr/>
      </dsp:nvSpPr>
      <dsp:spPr>
        <a:xfrm>
          <a:off x="3723424" y="1683764"/>
          <a:ext cx="2007057" cy="1864874"/>
        </a:xfrm>
        <a:prstGeom prst="ellipse">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tr-TR" sz="3600" kern="1200">
              <a:solidFill>
                <a:schemeClr val="bg1"/>
              </a:solidFill>
              <a:latin typeface="Arial" panose="020B0604020202020204" pitchFamily="34" charset="0"/>
              <a:cs typeface="Arial" panose="020B0604020202020204" pitchFamily="34" charset="0"/>
            </a:rPr>
            <a:t>AMAÇ</a:t>
          </a:r>
          <a:endParaRPr lang="tr-TR" sz="3600" kern="1200"/>
        </a:p>
      </dsp:txBody>
      <dsp:txXfrm>
        <a:off x="4017351" y="1956868"/>
        <a:ext cx="1419203" cy="1318666"/>
      </dsp:txXfrm>
    </dsp:sp>
    <dsp:sp modelId="{C29038E0-8C32-4F25-9553-71EBF1350B8A}">
      <dsp:nvSpPr>
        <dsp:cNvPr id="0" name=""/>
        <dsp:cNvSpPr/>
      </dsp:nvSpPr>
      <dsp:spPr>
        <a:xfrm>
          <a:off x="4023438" y="21091"/>
          <a:ext cx="1407028" cy="1227829"/>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tr-TR" sz="1000" kern="1200">
              <a:solidFill>
                <a:schemeClr val="tx1"/>
              </a:solidFill>
              <a:latin typeface="Arial" panose="020B0604020202020204" pitchFamily="34" charset="0"/>
              <a:cs typeface="Arial" panose="020B0604020202020204" pitchFamily="34" charset="0"/>
            </a:rPr>
            <a:t>FARKINDALIK</a:t>
          </a:r>
          <a:endParaRPr lang="tr-TR" sz="1000" kern="1200">
            <a:solidFill>
              <a:schemeClr val="tx1"/>
            </a:solidFill>
          </a:endParaRPr>
        </a:p>
      </dsp:txBody>
      <dsp:txXfrm>
        <a:off x="4229492" y="200902"/>
        <a:ext cx="994920" cy="868207"/>
      </dsp:txXfrm>
    </dsp:sp>
    <dsp:sp modelId="{5B5E2946-3A4E-4486-A381-F10B9CE42BA9}">
      <dsp:nvSpPr>
        <dsp:cNvPr id="0" name=""/>
        <dsp:cNvSpPr/>
      </dsp:nvSpPr>
      <dsp:spPr>
        <a:xfrm>
          <a:off x="5739204" y="2992885"/>
          <a:ext cx="1407028" cy="1227829"/>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tr-TR" sz="900" kern="1200">
              <a:solidFill>
                <a:schemeClr val="bg1"/>
              </a:solidFill>
              <a:latin typeface="Arial" panose="020B0604020202020204" pitchFamily="34" charset="0"/>
              <a:cs typeface="Arial" panose="020B0604020202020204" pitchFamily="34" charset="0"/>
            </a:rPr>
            <a:t>DOĞRU KOD  KULLANIMI</a:t>
          </a:r>
          <a:endParaRPr lang="tr-TR" sz="900" kern="1200">
            <a:solidFill>
              <a:schemeClr val="bg1"/>
            </a:solidFill>
          </a:endParaRPr>
        </a:p>
      </dsp:txBody>
      <dsp:txXfrm>
        <a:off x="5945258" y="3172696"/>
        <a:ext cx="994920" cy="868207"/>
      </dsp:txXfrm>
    </dsp:sp>
    <dsp:sp modelId="{7611BEF4-97F9-471F-8BD5-6D213BB6C89D}">
      <dsp:nvSpPr>
        <dsp:cNvPr id="0" name=""/>
        <dsp:cNvSpPr/>
      </dsp:nvSpPr>
      <dsp:spPr>
        <a:xfrm>
          <a:off x="2307672" y="2992885"/>
          <a:ext cx="1407028" cy="1227829"/>
        </a:xfrm>
        <a:prstGeom prst="ellips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tr-TR" sz="900" kern="1200">
              <a:solidFill>
                <a:schemeClr val="bg1"/>
              </a:solidFill>
              <a:latin typeface="Arial" panose="020B0604020202020204" pitchFamily="34" charset="0"/>
              <a:cs typeface="Arial" panose="020B0604020202020204" pitchFamily="34" charset="0"/>
            </a:rPr>
            <a:t>BİLGİLENDİRME</a:t>
          </a:r>
          <a:endParaRPr lang="tr-TR" sz="900" kern="1200">
            <a:solidFill>
              <a:schemeClr val="bg1"/>
            </a:solidFill>
          </a:endParaRPr>
        </a:p>
      </dsp:txBody>
      <dsp:txXfrm>
        <a:off x="2513726" y="3172696"/>
        <a:ext cx="994920" cy="8682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C777C-E0CC-4199-ACB1-0EB4A45B44B1}">
      <dsp:nvSpPr>
        <dsp:cNvPr id="0" name=""/>
        <dsp:cNvSpPr/>
      </dsp:nvSpPr>
      <dsp:spPr>
        <a:xfrm>
          <a:off x="4001" y="528"/>
          <a:ext cx="2379630" cy="816038"/>
        </a:xfrm>
        <a:prstGeom prst="chevron">
          <a:avLst/>
        </a:prstGeom>
        <a:solidFill>
          <a:schemeClr val="bg1">
            <a:lumMod val="50000"/>
          </a:schemeClr>
        </a:solidFill>
        <a:ln>
          <a:noFill/>
        </a:ln>
        <a:effectLst/>
        <a:scene3d>
          <a:camera prst="orthographicFront"/>
          <a:lightRig rig="threeP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10160" rIns="0" bIns="10160" numCol="1" spcCol="1270" anchor="ctr" anchorCtr="0">
          <a:noAutofit/>
          <a:sp3d/>
        </a:bodyPr>
        <a:lstStyle/>
        <a:p>
          <a:pPr lvl="0" algn="ctr" defTabSz="711200">
            <a:lnSpc>
              <a:spcPct val="90000"/>
            </a:lnSpc>
            <a:spcBef>
              <a:spcPct val="0"/>
            </a:spcBef>
            <a:spcAft>
              <a:spcPct val="35000"/>
            </a:spcAft>
          </a:pPr>
          <a:r>
            <a:rPr lang="tr-TR" sz="1600" kern="1200">
              <a:solidFill>
                <a:schemeClr val="tx1"/>
              </a:solidFill>
            </a:rPr>
            <a:t>Risk Değerlendirme</a:t>
          </a:r>
        </a:p>
      </dsp:txBody>
      <dsp:txXfrm>
        <a:off x="412020" y="528"/>
        <a:ext cx="1563592" cy="816038"/>
      </dsp:txXfrm>
    </dsp:sp>
    <dsp:sp modelId="{3F604119-9727-4042-8C56-82D02679FAFF}">
      <dsp:nvSpPr>
        <dsp:cNvPr id="0" name=""/>
        <dsp:cNvSpPr/>
      </dsp:nvSpPr>
      <dsp:spPr>
        <a:xfrm>
          <a:off x="2118419" y="69891"/>
          <a:ext cx="1693280" cy="677312"/>
        </a:xfrm>
        <a:prstGeom prst="chevron">
          <a:avLst/>
        </a:prstGeom>
        <a:solidFill>
          <a:schemeClr val="bg1">
            <a:lumMod val="65000"/>
            <a:alpha val="89804"/>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sp3d/>
        </a:bodyPr>
        <a:lstStyle/>
        <a:p>
          <a:pPr lvl="0" algn="ctr" defTabSz="711200">
            <a:lnSpc>
              <a:spcPct val="90000"/>
            </a:lnSpc>
            <a:spcBef>
              <a:spcPct val="0"/>
            </a:spcBef>
            <a:spcAft>
              <a:spcPct val="35000"/>
            </a:spcAft>
          </a:pPr>
          <a:r>
            <a:rPr lang="tr-TR" sz="1600" kern="1200">
              <a:solidFill>
                <a:schemeClr val="tx1"/>
              </a:solidFill>
            </a:rPr>
            <a:t>2 Standart</a:t>
          </a:r>
        </a:p>
      </dsp:txBody>
      <dsp:txXfrm>
        <a:off x="2457075" y="69891"/>
        <a:ext cx="1015968" cy="677312"/>
      </dsp:txXfrm>
    </dsp:sp>
    <dsp:sp modelId="{9DD311D4-5A44-4825-80BF-0125A19ABB16}">
      <dsp:nvSpPr>
        <dsp:cNvPr id="0" name=""/>
        <dsp:cNvSpPr/>
      </dsp:nvSpPr>
      <dsp:spPr>
        <a:xfrm>
          <a:off x="3574640" y="69891"/>
          <a:ext cx="1693280" cy="677312"/>
        </a:xfrm>
        <a:prstGeom prst="chevron">
          <a:avLst/>
        </a:prstGeom>
        <a:solidFill>
          <a:schemeClr val="bg1">
            <a:lumMod val="75000"/>
            <a:alpha val="89804"/>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sp3d/>
        </a:bodyPr>
        <a:lstStyle/>
        <a:p>
          <a:pPr lvl="0" algn="ctr" defTabSz="711200">
            <a:lnSpc>
              <a:spcPct val="90000"/>
            </a:lnSpc>
            <a:spcBef>
              <a:spcPct val="0"/>
            </a:spcBef>
            <a:spcAft>
              <a:spcPct val="35000"/>
            </a:spcAft>
          </a:pPr>
          <a:r>
            <a:rPr lang="tr-TR" sz="1600" kern="1200">
              <a:solidFill>
                <a:schemeClr val="tx1"/>
              </a:solidFill>
            </a:rPr>
            <a:t>9 Genel Şart</a:t>
          </a:r>
        </a:p>
      </dsp:txBody>
      <dsp:txXfrm>
        <a:off x="3913296" y="69891"/>
        <a:ext cx="1015968" cy="677312"/>
      </dsp:txXfrm>
    </dsp:sp>
    <dsp:sp modelId="{6E13559D-4DB0-403D-B55D-B73C23B7FD1A}">
      <dsp:nvSpPr>
        <dsp:cNvPr id="0" name=""/>
        <dsp:cNvSpPr/>
      </dsp:nvSpPr>
      <dsp:spPr>
        <a:xfrm>
          <a:off x="5030861" y="69891"/>
          <a:ext cx="1693280" cy="677312"/>
        </a:xfrm>
        <a:prstGeom prst="chevron">
          <a:avLst/>
        </a:prstGeom>
        <a:solidFill>
          <a:schemeClr val="bg1">
            <a:lumMod val="85000"/>
            <a:alpha val="9000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sp3d/>
        </a:bodyPr>
        <a:lstStyle/>
        <a:p>
          <a:pPr lvl="0" algn="ctr" defTabSz="711200">
            <a:lnSpc>
              <a:spcPct val="90000"/>
            </a:lnSpc>
            <a:spcBef>
              <a:spcPct val="0"/>
            </a:spcBef>
            <a:spcAft>
              <a:spcPct val="35000"/>
            </a:spcAft>
          </a:pPr>
          <a:r>
            <a:rPr lang="tr-TR" sz="1600" kern="1200">
              <a:solidFill>
                <a:schemeClr val="tx1"/>
              </a:solidFill>
            </a:rPr>
            <a:t>4 Eylem</a:t>
          </a:r>
        </a:p>
      </dsp:txBody>
      <dsp:txXfrm>
        <a:off x="5369517" y="69891"/>
        <a:ext cx="1015968" cy="677312"/>
      </dsp:txXfrm>
    </dsp:sp>
    <dsp:sp modelId="{5BD2DAC3-2DEC-45FF-A1F9-0CFE82EADFC6}">
      <dsp:nvSpPr>
        <dsp:cNvPr id="0" name=""/>
        <dsp:cNvSpPr/>
      </dsp:nvSpPr>
      <dsp:spPr>
        <a:xfrm>
          <a:off x="6487082" y="69891"/>
          <a:ext cx="1693280" cy="677312"/>
        </a:xfrm>
        <a:prstGeom prst="chevron">
          <a:avLst/>
        </a:prstGeom>
        <a:solidFill>
          <a:schemeClr val="bg1">
            <a:lumMod val="95000"/>
            <a:alpha val="9000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sp3d/>
        </a:bodyPr>
        <a:lstStyle/>
        <a:p>
          <a:pPr lvl="0" algn="ctr" defTabSz="711200">
            <a:lnSpc>
              <a:spcPct val="90000"/>
            </a:lnSpc>
            <a:spcBef>
              <a:spcPct val="0"/>
            </a:spcBef>
            <a:spcAft>
              <a:spcPct val="35000"/>
            </a:spcAft>
          </a:pPr>
          <a:r>
            <a:rPr lang="tr-TR" sz="1600" kern="1200">
              <a:solidFill>
                <a:schemeClr val="tx1"/>
              </a:solidFill>
            </a:rPr>
            <a:t>4 Eylem</a:t>
          </a:r>
        </a:p>
      </dsp:txBody>
      <dsp:txXfrm>
        <a:off x="6825738" y="69891"/>
        <a:ext cx="1015968" cy="6773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C777C-E0CC-4199-ACB1-0EB4A45B44B1}">
      <dsp:nvSpPr>
        <dsp:cNvPr id="0" name=""/>
        <dsp:cNvSpPr/>
      </dsp:nvSpPr>
      <dsp:spPr>
        <a:xfrm>
          <a:off x="4001" y="528"/>
          <a:ext cx="2379630" cy="816038"/>
        </a:xfrm>
        <a:prstGeom prst="chevron">
          <a:avLst/>
        </a:prstGeom>
        <a:solidFill>
          <a:schemeClr val="accent2">
            <a:lumMod val="50000"/>
          </a:schemeClr>
        </a:solidFill>
        <a:ln>
          <a:noFill/>
        </a:ln>
        <a:effectLst/>
        <a:scene3d>
          <a:camera prst="orthographicFront"/>
          <a:lightRig rig="threeP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10160" rIns="0" bIns="10160" numCol="1" spcCol="1270" anchor="ctr" anchorCtr="0">
          <a:noAutofit/>
          <a:sp3d/>
        </a:bodyPr>
        <a:lstStyle/>
        <a:p>
          <a:pPr lvl="0" algn="ctr" defTabSz="711200">
            <a:lnSpc>
              <a:spcPct val="90000"/>
            </a:lnSpc>
            <a:spcBef>
              <a:spcPct val="0"/>
            </a:spcBef>
            <a:spcAft>
              <a:spcPct val="35000"/>
            </a:spcAft>
          </a:pPr>
          <a:r>
            <a:rPr lang="tr-TR" sz="1600" kern="1200">
              <a:solidFill>
                <a:schemeClr val="tx1"/>
              </a:solidFill>
            </a:rPr>
            <a:t>Kontrol Faaliyetleri</a:t>
          </a:r>
        </a:p>
      </dsp:txBody>
      <dsp:txXfrm>
        <a:off x="412020" y="528"/>
        <a:ext cx="1563592" cy="816038"/>
      </dsp:txXfrm>
    </dsp:sp>
    <dsp:sp modelId="{3F604119-9727-4042-8C56-82D02679FAFF}">
      <dsp:nvSpPr>
        <dsp:cNvPr id="0" name=""/>
        <dsp:cNvSpPr/>
      </dsp:nvSpPr>
      <dsp:spPr>
        <a:xfrm>
          <a:off x="2118419" y="69891"/>
          <a:ext cx="1693280" cy="677312"/>
        </a:xfrm>
        <a:prstGeom prst="chevron">
          <a:avLst/>
        </a:prstGeom>
        <a:solidFill>
          <a:schemeClr val="accent2">
            <a:lumMod val="75000"/>
            <a:alpha val="9000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sp3d/>
        </a:bodyPr>
        <a:lstStyle/>
        <a:p>
          <a:pPr lvl="0" algn="ctr" defTabSz="711200">
            <a:lnSpc>
              <a:spcPct val="90000"/>
            </a:lnSpc>
            <a:spcBef>
              <a:spcPct val="0"/>
            </a:spcBef>
            <a:spcAft>
              <a:spcPct val="35000"/>
            </a:spcAft>
          </a:pPr>
          <a:r>
            <a:rPr lang="tr-TR" sz="1600" kern="1200"/>
            <a:t>6 Standart</a:t>
          </a:r>
        </a:p>
      </dsp:txBody>
      <dsp:txXfrm>
        <a:off x="2457075" y="69891"/>
        <a:ext cx="1015968" cy="677312"/>
      </dsp:txXfrm>
    </dsp:sp>
    <dsp:sp modelId="{9DD311D4-5A44-4825-80BF-0125A19ABB16}">
      <dsp:nvSpPr>
        <dsp:cNvPr id="0" name=""/>
        <dsp:cNvSpPr/>
      </dsp:nvSpPr>
      <dsp:spPr>
        <a:xfrm>
          <a:off x="3574640" y="69891"/>
          <a:ext cx="1693280" cy="677312"/>
        </a:xfrm>
        <a:prstGeom prst="chevron">
          <a:avLst/>
        </a:prstGeom>
        <a:solidFill>
          <a:schemeClr val="accent2">
            <a:lumMod val="60000"/>
            <a:lumOff val="40000"/>
            <a:alpha val="9000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sp3d/>
        </a:bodyPr>
        <a:lstStyle/>
        <a:p>
          <a:pPr lvl="0" algn="ctr" defTabSz="711200">
            <a:lnSpc>
              <a:spcPct val="90000"/>
            </a:lnSpc>
            <a:spcBef>
              <a:spcPct val="0"/>
            </a:spcBef>
            <a:spcAft>
              <a:spcPct val="35000"/>
            </a:spcAft>
          </a:pPr>
          <a:r>
            <a:rPr lang="tr-TR" sz="1600" kern="1200"/>
            <a:t>17 Genel Şart</a:t>
          </a:r>
        </a:p>
      </dsp:txBody>
      <dsp:txXfrm>
        <a:off x="3913296" y="69891"/>
        <a:ext cx="1015968" cy="677312"/>
      </dsp:txXfrm>
    </dsp:sp>
    <dsp:sp modelId="{6E13559D-4DB0-403D-B55D-B73C23B7FD1A}">
      <dsp:nvSpPr>
        <dsp:cNvPr id="0" name=""/>
        <dsp:cNvSpPr/>
      </dsp:nvSpPr>
      <dsp:spPr>
        <a:xfrm>
          <a:off x="5030861" y="69891"/>
          <a:ext cx="1693280" cy="677312"/>
        </a:xfrm>
        <a:prstGeom prst="chevron">
          <a:avLst/>
        </a:prstGeom>
        <a:solidFill>
          <a:schemeClr val="accent2">
            <a:lumMod val="40000"/>
            <a:lumOff val="60000"/>
            <a:alpha val="9000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sp3d/>
        </a:bodyPr>
        <a:lstStyle/>
        <a:p>
          <a:pPr lvl="0" algn="ctr" defTabSz="711200">
            <a:lnSpc>
              <a:spcPct val="90000"/>
            </a:lnSpc>
            <a:spcBef>
              <a:spcPct val="0"/>
            </a:spcBef>
            <a:spcAft>
              <a:spcPct val="35000"/>
            </a:spcAft>
          </a:pPr>
          <a:r>
            <a:rPr lang="tr-TR" sz="1600" kern="1200"/>
            <a:t>5 Eylem</a:t>
          </a:r>
        </a:p>
      </dsp:txBody>
      <dsp:txXfrm>
        <a:off x="5369517" y="69891"/>
        <a:ext cx="1015968" cy="677312"/>
      </dsp:txXfrm>
    </dsp:sp>
    <dsp:sp modelId="{5BD2DAC3-2DEC-45FF-A1F9-0CFE82EADFC6}">
      <dsp:nvSpPr>
        <dsp:cNvPr id="0" name=""/>
        <dsp:cNvSpPr/>
      </dsp:nvSpPr>
      <dsp:spPr>
        <a:xfrm>
          <a:off x="6487082" y="69891"/>
          <a:ext cx="1693280" cy="677312"/>
        </a:xfrm>
        <a:prstGeom prst="chevron">
          <a:avLst/>
        </a:prstGeom>
        <a:solidFill>
          <a:schemeClr val="accent2">
            <a:lumMod val="20000"/>
            <a:lumOff val="80000"/>
            <a:alpha val="9000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sp3d/>
        </a:bodyPr>
        <a:lstStyle/>
        <a:p>
          <a:pPr lvl="0" algn="ctr" defTabSz="711200">
            <a:lnSpc>
              <a:spcPct val="90000"/>
            </a:lnSpc>
            <a:spcBef>
              <a:spcPct val="0"/>
            </a:spcBef>
            <a:spcAft>
              <a:spcPct val="35000"/>
            </a:spcAft>
          </a:pPr>
          <a:r>
            <a:rPr lang="tr-TR" sz="1600" kern="1200"/>
            <a:t>3 Eylem</a:t>
          </a:r>
        </a:p>
      </dsp:txBody>
      <dsp:txXfrm>
        <a:off x="6825738" y="69891"/>
        <a:ext cx="1015968" cy="6773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C777C-E0CC-4199-ACB1-0EB4A45B44B1}">
      <dsp:nvSpPr>
        <dsp:cNvPr id="0" name=""/>
        <dsp:cNvSpPr/>
      </dsp:nvSpPr>
      <dsp:spPr>
        <a:xfrm>
          <a:off x="4001" y="528"/>
          <a:ext cx="2379630" cy="816038"/>
        </a:xfrm>
        <a:prstGeom prst="chevron">
          <a:avLst/>
        </a:prstGeom>
        <a:solidFill>
          <a:schemeClr val="accent6">
            <a:lumMod val="50000"/>
          </a:schemeClr>
        </a:solidFill>
        <a:ln>
          <a:noFill/>
        </a:ln>
        <a:effectLst/>
        <a:scene3d>
          <a:camera prst="orthographicFront"/>
          <a:lightRig rig="threeP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10160" rIns="0" bIns="10160" numCol="1" spcCol="1270" anchor="ctr" anchorCtr="0">
          <a:noAutofit/>
          <a:sp3d/>
        </a:bodyPr>
        <a:lstStyle/>
        <a:p>
          <a:pPr lvl="0" algn="ctr" defTabSz="711200">
            <a:lnSpc>
              <a:spcPct val="90000"/>
            </a:lnSpc>
            <a:spcBef>
              <a:spcPct val="0"/>
            </a:spcBef>
            <a:spcAft>
              <a:spcPct val="35000"/>
            </a:spcAft>
          </a:pPr>
          <a:r>
            <a:rPr lang="tr-TR" sz="1600" kern="1200">
              <a:solidFill>
                <a:schemeClr val="tx1"/>
              </a:solidFill>
            </a:rPr>
            <a:t>Bilgi ve İletişim</a:t>
          </a:r>
        </a:p>
      </dsp:txBody>
      <dsp:txXfrm>
        <a:off x="412020" y="528"/>
        <a:ext cx="1563592" cy="816038"/>
      </dsp:txXfrm>
    </dsp:sp>
    <dsp:sp modelId="{3F604119-9727-4042-8C56-82D02679FAFF}">
      <dsp:nvSpPr>
        <dsp:cNvPr id="0" name=""/>
        <dsp:cNvSpPr/>
      </dsp:nvSpPr>
      <dsp:spPr>
        <a:xfrm>
          <a:off x="2118419" y="69891"/>
          <a:ext cx="1693280" cy="677312"/>
        </a:xfrm>
        <a:prstGeom prst="chevron">
          <a:avLst/>
        </a:prstGeom>
        <a:solidFill>
          <a:schemeClr val="accent6">
            <a:lumMod val="75000"/>
            <a:alpha val="9000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sp3d/>
        </a:bodyPr>
        <a:lstStyle/>
        <a:p>
          <a:pPr lvl="0" algn="ctr" defTabSz="711200">
            <a:lnSpc>
              <a:spcPct val="90000"/>
            </a:lnSpc>
            <a:spcBef>
              <a:spcPct val="0"/>
            </a:spcBef>
            <a:spcAft>
              <a:spcPct val="35000"/>
            </a:spcAft>
          </a:pPr>
          <a:r>
            <a:rPr lang="tr-TR" sz="1600" kern="1200"/>
            <a:t>4 Standart</a:t>
          </a:r>
        </a:p>
      </dsp:txBody>
      <dsp:txXfrm>
        <a:off x="2457075" y="69891"/>
        <a:ext cx="1015968" cy="677312"/>
      </dsp:txXfrm>
    </dsp:sp>
    <dsp:sp modelId="{9DD311D4-5A44-4825-80BF-0125A19ABB16}">
      <dsp:nvSpPr>
        <dsp:cNvPr id="0" name=""/>
        <dsp:cNvSpPr/>
      </dsp:nvSpPr>
      <dsp:spPr>
        <a:xfrm>
          <a:off x="3574640" y="69891"/>
          <a:ext cx="1693280" cy="677312"/>
        </a:xfrm>
        <a:prstGeom prst="chevron">
          <a:avLst/>
        </a:prstGeom>
        <a:solidFill>
          <a:schemeClr val="accent6">
            <a:lumMod val="60000"/>
            <a:lumOff val="40000"/>
            <a:alpha val="9000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sp3d/>
        </a:bodyPr>
        <a:lstStyle/>
        <a:p>
          <a:pPr lvl="0" algn="ctr" defTabSz="711200">
            <a:lnSpc>
              <a:spcPct val="90000"/>
            </a:lnSpc>
            <a:spcBef>
              <a:spcPct val="0"/>
            </a:spcBef>
            <a:spcAft>
              <a:spcPct val="35000"/>
            </a:spcAft>
          </a:pPr>
          <a:r>
            <a:rPr lang="tr-TR" sz="1600" kern="1200"/>
            <a:t>20 Genel Şart</a:t>
          </a:r>
        </a:p>
      </dsp:txBody>
      <dsp:txXfrm>
        <a:off x="3913296" y="69891"/>
        <a:ext cx="1015968" cy="677312"/>
      </dsp:txXfrm>
    </dsp:sp>
    <dsp:sp modelId="{6E13559D-4DB0-403D-B55D-B73C23B7FD1A}">
      <dsp:nvSpPr>
        <dsp:cNvPr id="0" name=""/>
        <dsp:cNvSpPr/>
      </dsp:nvSpPr>
      <dsp:spPr>
        <a:xfrm>
          <a:off x="5030861" y="69891"/>
          <a:ext cx="1693280" cy="677312"/>
        </a:xfrm>
        <a:prstGeom prst="chevron">
          <a:avLst/>
        </a:prstGeom>
        <a:solidFill>
          <a:schemeClr val="accent6">
            <a:lumMod val="40000"/>
            <a:lumOff val="60000"/>
            <a:alpha val="9000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sp3d/>
        </a:bodyPr>
        <a:lstStyle/>
        <a:p>
          <a:pPr lvl="0" algn="ctr" defTabSz="711200">
            <a:lnSpc>
              <a:spcPct val="90000"/>
            </a:lnSpc>
            <a:spcBef>
              <a:spcPct val="0"/>
            </a:spcBef>
            <a:spcAft>
              <a:spcPct val="35000"/>
            </a:spcAft>
          </a:pPr>
          <a:r>
            <a:rPr lang="tr-TR" sz="1600" kern="1200"/>
            <a:t>11 Eylem</a:t>
          </a:r>
        </a:p>
      </dsp:txBody>
      <dsp:txXfrm>
        <a:off x="5369517" y="69891"/>
        <a:ext cx="1015968" cy="677312"/>
      </dsp:txXfrm>
    </dsp:sp>
    <dsp:sp modelId="{5BD2DAC3-2DEC-45FF-A1F9-0CFE82EADFC6}">
      <dsp:nvSpPr>
        <dsp:cNvPr id="0" name=""/>
        <dsp:cNvSpPr/>
      </dsp:nvSpPr>
      <dsp:spPr>
        <a:xfrm>
          <a:off x="6487082" y="69891"/>
          <a:ext cx="1693280" cy="677312"/>
        </a:xfrm>
        <a:prstGeom prst="chevron">
          <a:avLst/>
        </a:prstGeom>
        <a:solidFill>
          <a:schemeClr val="accent6">
            <a:lumMod val="20000"/>
            <a:lumOff val="80000"/>
            <a:alpha val="9000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sp3d/>
        </a:bodyPr>
        <a:lstStyle/>
        <a:p>
          <a:pPr lvl="0" algn="ctr" defTabSz="711200">
            <a:lnSpc>
              <a:spcPct val="90000"/>
            </a:lnSpc>
            <a:spcBef>
              <a:spcPct val="0"/>
            </a:spcBef>
            <a:spcAft>
              <a:spcPct val="35000"/>
            </a:spcAft>
          </a:pPr>
          <a:r>
            <a:rPr lang="tr-TR" sz="1600" kern="1200"/>
            <a:t>6 Eylem</a:t>
          </a:r>
        </a:p>
      </dsp:txBody>
      <dsp:txXfrm>
        <a:off x="6825738" y="69891"/>
        <a:ext cx="1015968" cy="6773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C777C-E0CC-4199-ACB1-0EB4A45B44B1}">
      <dsp:nvSpPr>
        <dsp:cNvPr id="0" name=""/>
        <dsp:cNvSpPr/>
      </dsp:nvSpPr>
      <dsp:spPr>
        <a:xfrm>
          <a:off x="4001" y="528"/>
          <a:ext cx="2379630" cy="816038"/>
        </a:xfrm>
        <a:prstGeom prst="chevron">
          <a:avLst/>
        </a:prstGeom>
        <a:solidFill>
          <a:schemeClr val="accent4">
            <a:lumMod val="50000"/>
          </a:schemeClr>
        </a:solidFill>
        <a:ln>
          <a:noFill/>
        </a:ln>
        <a:effectLst/>
        <a:scene3d>
          <a:camera prst="orthographicFront"/>
          <a:lightRig rig="threeP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10160" rIns="0" bIns="10160" numCol="1" spcCol="1270" anchor="ctr" anchorCtr="0">
          <a:noAutofit/>
          <a:sp3d/>
        </a:bodyPr>
        <a:lstStyle/>
        <a:p>
          <a:pPr lvl="0" algn="ctr" defTabSz="711200">
            <a:lnSpc>
              <a:spcPct val="90000"/>
            </a:lnSpc>
            <a:spcBef>
              <a:spcPct val="0"/>
            </a:spcBef>
            <a:spcAft>
              <a:spcPct val="35000"/>
            </a:spcAft>
          </a:pPr>
          <a:r>
            <a:rPr lang="tr-TR" sz="1600" kern="1200">
              <a:solidFill>
                <a:schemeClr val="tx1"/>
              </a:solidFill>
            </a:rPr>
            <a:t>İzleme</a:t>
          </a:r>
        </a:p>
      </dsp:txBody>
      <dsp:txXfrm>
        <a:off x="412020" y="528"/>
        <a:ext cx="1563592" cy="816038"/>
      </dsp:txXfrm>
    </dsp:sp>
    <dsp:sp modelId="{3F604119-9727-4042-8C56-82D02679FAFF}">
      <dsp:nvSpPr>
        <dsp:cNvPr id="0" name=""/>
        <dsp:cNvSpPr/>
      </dsp:nvSpPr>
      <dsp:spPr>
        <a:xfrm>
          <a:off x="2118419" y="69891"/>
          <a:ext cx="1693280" cy="677312"/>
        </a:xfrm>
        <a:prstGeom prst="chevron">
          <a:avLst/>
        </a:prstGeom>
        <a:solidFill>
          <a:schemeClr val="accent4">
            <a:lumMod val="75000"/>
            <a:alpha val="9000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sp3d/>
        </a:bodyPr>
        <a:lstStyle/>
        <a:p>
          <a:pPr lvl="0" algn="ctr" defTabSz="711200">
            <a:lnSpc>
              <a:spcPct val="90000"/>
            </a:lnSpc>
            <a:spcBef>
              <a:spcPct val="0"/>
            </a:spcBef>
            <a:spcAft>
              <a:spcPct val="35000"/>
            </a:spcAft>
          </a:pPr>
          <a:r>
            <a:rPr lang="tr-TR" sz="1600" kern="1200"/>
            <a:t>2 Standart</a:t>
          </a:r>
        </a:p>
      </dsp:txBody>
      <dsp:txXfrm>
        <a:off x="2457075" y="69891"/>
        <a:ext cx="1015968" cy="677312"/>
      </dsp:txXfrm>
    </dsp:sp>
    <dsp:sp modelId="{9DD311D4-5A44-4825-80BF-0125A19ABB16}">
      <dsp:nvSpPr>
        <dsp:cNvPr id="0" name=""/>
        <dsp:cNvSpPr/>
      </dsp:nvSpPr>
      <dsp:spPr>
        <a:xfrm>
          <a:off x="3574640" y="69891"/>
          <a:ext cx="1693280" cy="677312"/>
        </a:xfrm>
        <a:prstGeom prst="chevron">
          <a:avLst/>
        </a:prstGeom>
        <a:solidFill>
          <a:schemeClr val="accent4">
            <a:lumMod val="60000"/>
            <a:lumOff val="40000"/>
            <a:alpha val="9000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sp3d/>
        </a:bodyPr>
        <a:lstStyle/>
        <a:p>
          <a:pPr lvl="0" algn="ctr" defTabSz="711200">
            <a:lnSpc>
              <a:spcPct val="90000"/>
            </a:lnSpc>
            <a:spcBef>
              <a:spcPct val="0"/>
            </a:spcBef>
            <a:spcAft>
              <a:spcPct val="35000"/>
            </a:spcAft>
          </a:pPr>
          <a:r>
            <a:rPr lang="tr-TR" sz="1600" kern="1200"/>
            <a:t>7 Genel Şart</a:t>
          </a:r>
        </a:p>
      </dsp:txBody>
      <dsp:txXfrm>
        <a:off x="3913296" y="69891"/>
        <a:ext cx="1015968" cy="677312"/>
      </dsp:txXfrm>
    </dsp:sp>
    <dsp:sp modelId="{6E13559D-4DB0-403D-B55D-B73C23B7FD1A}">
      <dsp:nvSpPr>
        <dsp:cNvPr id="0" name=""/>
        <dsp:cNvSpPr/>
      </dsp:nvSpPr>
      <dsp:spPr>
        <a:xfrm>
          <a:off x="5030861" y="69891"/>
          <a:ext cx="1693280" cy="677312"/>
        </a:xfrm>
        <a:prstGeom prst="chevron">
          <a:avLst/>
        </a:prstGeom>
        <a:solidFill>
          <a:schemeClr val="accent4">
            <a:lumMod val="40000"/>
            <a:lumOff val="60000"/>
            <a:alpha val="9000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sp3d/>
        </a:bodyPr>
        <a:lstStyle/>
        <a:p>
          <a:pPr lvl="0" algn="ctr" defTabSz="711200">
            <a:lnSpc>
              <a:spcPct val="90000"/>
            </a:lnSpc>
            <a:spcBef>
              <a:spcPct val="0"/>
            </a:spcBef>
            <a:spcAft>
              <a:spcPct val="35000"/>
            </a:spcAft>
          </a:pPr>
          <a:r>
            <a:rPr lang="tr-TR" sz="1600" kern="1200"/>
            <a:t>3 Eylem</a:t>
          </a:r>
        </a:p>
      </dsp:txBody>
      <dsp:txXfrm>
        <a:off x="5369517" y="69891"/>
        <a:ext cx="1015968" cy="677312"/>
      </dsp:txXfrm>
    </dsp:sp>
    <dsp:sp modelId="{5BD2DAC3-2DEC-45FF-A1F9-0CFE82EADFC6}">
      <dsp:nvSpPr>
        <dsp:cNvPr id="0" name=""/>
        <dsp:cNvSpPr/>
      </dsp:nvSpPr>
      <dsp:spPr>
        <a:xfrm>
          <a:off x="6487082" y="69891"/>
          <a:ext cx="1693280" cy="677312"/>
        </a:xfrm>
        <a:prstGeom prst="chevron">
          <a:avLst/>
        </a:prstGeom>
        <a:solidFill>
          <a:schemeClr val="accent4">
            <a:lumMod val="20000"/>
            <a:lumOff val="80000"/>
            <a:alpha val="9000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sp3d/>
        </a:bodyPr>
        <a:lstStyle/>
        <a:p>
          <a:pPr lvl="0" algn="ctr" defTabSz="711200">
            <a:lnSpc>
              <a:spcPct val="90000"/>
            </a:lnSpc>
            <a:spcBef>
              <a:spcPct val="0"/>
            </a:spcBef>
            <a:spcAft>
              <a:spcPct val="35000"/>
            </a:spcAft>
          </a:pPr>
          <a:r>
            <a:rPr lang="tr-TR" sz="1600" kern="1200"/>
            <a:t>1 Eylem</a:t>
          </a:r>
        </a:p>
      </dsp:txBody>
      <dsp:txXfrm>
        <a:off x="6825738" y="69891"/>
        <a:ext cx="1015968" cy="6773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FD91D-06E8-4995-BDE6-A1A3373A56F4}">
      <dsp:nvSpPr>
        <dsp:cNvPr id="0" name=""/>
        <dsp:cNvSpPr/>
      </dsp:nvSpPr>
      <dsp:spPr>
        <a:xfrm>
          <a:off x="2236298" y="621715"/>
          <a:ext cx="4673196" cy="4154173"/>
        </a:xfrm>
        <a:prstGeom prst="blockArc">
          <a:avLst>
            <a:gd name="adj1" fmla="val 9000000"/>
            <a:gd name="adj2" fmla="val 16200000"/>
            <a:gd name="adj3" fmla="val 4638"/>
          </a:avLst>
        </a:prstGeom>
        <a:solidFill>
          <a:srgbClr val="FFFF00"/>
        </a:solidFill>
        <a:ln>
          <a:noFill/>
        </a:ln>
        <a:effectLst/>
      </dsp:spPr>
      <dsp:style>
        <a:lnRef idx="0">
          <a:scrgbClr r="0" g="0" b="0"/>
        </a:lnRef>
        <a:fillRef idx="1">
          <a:scrgbClr r="0" g="0" b="0"/>
        </a:fillRef>
        <a:effectRef idx="0">
          <a:scrgbClr r="0" g="0" b="0"/>
        </a:effectRef>
        <a:fontRef idx="minor">
          <a:schemeClr val="lt1"/>
        </a:fontRef>
      </dsp:style>
    </dsp:sp>
    <dsp:sp modelId="{01F02A47-2727-4819-9A9A-63E6F0DE4493}">
      <dsp:nvSpPr>
        <dsp:cNvPr id="0" name=""/>
        <dsp:cNvSpPr/>
      </dsp:nvSpPr>
      <dsp:spPr>
        <a:xfrm>
          <a:off x="2236298" y="621715"/>
          <a:ext cx="4673196" cy="4154173"/>
        </a:xfrm>
        <a:prstGeom prst="blockArc">
          <a:avLst>
            <a:gd name="adj1" fmla="val 1800000"/>
            <a:gd name="adj2" fmla="val 9000000"/>
            <a:gd name="adj3" fmla="val 4638"/>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sp>
    <dsp:sp modelId="{2873C7FF-0D5C-4F3A-9162-C91706F0CD3A}">
      <dsp:nvSpPr>
        <dsp:cNvPr id="0" name=""/>
        <dsp:cNvSpPr/>
      </dsp:nvSpPr>
      <dsp:spPr>
        <a:xfrm>
          <a:off x="2236298" y="621715"/>
          <a:ext cx="4673196" cy="4154173"/>
        </a:xfrm>
        <a:prstGeom prst="blockArc">
          <a:avLst>
            <a:gd name="adj1" fmla="val 16200000"/>
            <a:gd name="adj2" fmla="val 1800000"/>
            <a:gd name="adj3" fmla="val 4638"/>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2B834A8C-AD4F-4AC4-8B65-218A66CC03B5}">
      <dsp:nvSpPr>
        <dsp:cNvPr id="0" name=""/>
        <dsp:cNvSpPr/>
      </dsp:nvSpPr>
      <dsp:spPr>
        <a:xfrm>
          <a:off x="3497831" y="1743138"/>
          <a:ext cx="2150129" cy="1911327"/>
        </a:xfrm>
        <a:prstGeom prst="ellipse">
          <a:avLst/>
        </a:prstGeom>
        <a:solidFill>
          <a:srgbClr val="82010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tr-TR" sz="3800" kern="1200">
              <a:solidFill>
                <a:schemeClr val="bg1"/>
              </a:solidFill>
              <a:latin typeface="Arial" panose="020B0604020202020204" pitchFamily="34" charset="0"/>
              <a:cs typeface="Arial" panose="020B0604020202020204" pitchFamily="34" charset="0"/>
            </a:rPr>
            <a:t>AMAÇ</a:t>
          </a:r>
          <a:endParaRPr lang="tr-TR" sz="3800" kern="1200"/>
        </a:p>
      </dsp:txBody>
      <dsp:txXfrm>
        <a:off x="3812710" y="2023045"/>
        <a:ext cx="1520371" cy="1351513"/>
      </dsp:txXfrm>
    </dsp:sp>
    <dsp:sp modelId="{C29038E0-8C32-4F25-9553-71EBF1350B8A}">
      <dsp:nvSpPr>
        <dsp:cNvPr id="0" name=""/>
        <dsp:cNvSpPr/>
      </dsp:nvSpPr>
      <dsp:spPr>
        <a:xfrm>
          <a:off x="3820351" y="916"/>
          <a:ext cx="1505090" cy="1337929"/>
        </a:xfrm>
        <a:prstGeom prst="ellipse">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tr-TR" sz="1000" b="1" kern="1200" cap="none" spc="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ONAYLANMIŞ</a:t>
          </a:r>
          <a:endParaRPr lang="tr-TR" sz="1000" b="1" kern="1200" cap="none" spc="0">
            <a:ln w="0"/>
            <a:solidFill>
              <a:schemeClr val="tx1"/>
            </a:solidFill>
            <a:effectLst>
              <a:outerShdw blurRad="38100" dist="19050" dir="2700000" algn="tl" rotWithShape="0">
                <a:schemeClr val="dk1">
                  <a:alpha val="40000"/>
                </a:schemeClr>
              </a:outerShdw>
            </a:effectLst>
          </a:endParaRPr>
        </a:p>
      </dsp:txBody>
      <dsp:txXfrm>
        <a:off x="4040766" y="196851"/>
        <a:ext cx="1064260" cy="946059"/>
      </dsp:txXfrm>
    </dsp:sp>
    <dsp:sp modelId="{5B5E2946-3A4E-4486-A381-F10B9CE42BA9}">
      <dsp:nvSpPr>
        <dsp:cNvPr id="0" name=""/>
        <dsp:cNvSpPr/>
      </dsp:nvSpPr>
      <dsp:spPr>
        <a:xfrm>
          <a:off x="5577448" y="3044298"/>
          <a:ext cx="1505090" cy="1337929"/>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tr-TR" sz="1000" b="1" kern="1200">
              <a:solidFill>
                <a:schemeClr val="bg1"/>
              </a:solidFill>
              <a:latin typeface="Arial" panose="020B0604020202020204" pitchFamily="34" charset="0"/>
              <a:cs typeface="Arial" panose="020B0604020202020204" pitchFamily="34" charset="0"/>
            </a:rPr>
            <a:t>ULAŞILABİLİR</a:t>
          </a:r>
          <a:endParaRPr lang="tr-TR" sz="1000" b="1" kern="1200">
            <a:solidFill>
              <a:schemeClr val="bg1"/>
            </a:solidFill>
          </a:endParaRPr>
        </a:p>
      </dsp:txBody>
      <dsp:txXfrm>
        <a:off x="5797863" y="3240233"/>
        <a:ext cx="1064260" cy="946059"/>
      </dsp:txXfrm>
    </dsp:sp>
    <dsp:sp modelId="{7611BEF4-97F9-471F-8BD5-6D213BB6C89D}">
      <dsp:nvSpPr>
        <dsp:cNvPr id="0" name=""/>
        <dsp:cNvSpPr/>
      </dsp:nvSpPr>
      <dsp:spPr>
        <a:xfrm>
          <a:off x="2063253" y="3044298"/>
          <a:ext cx="1505090" cy="1337929"/>
        </a:xfrm>
        <a:prstGeom prst="ellipse">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tr-TR" sz="1050" b="1" kern="1200">
              <a:solidFill>
                <a:schemeClr val="tx1"/>
              </a:solidFill>
              <a:latin typeface="Arial" panose="020B0604020202020204" pitchFamily="34" charset="0"/>
              <a:cs typeface="Arial" panose="020B0604020202020204" pitchFamily="34" charset="0"/>
            </a:rPr>
            <a:t>GÜNCEL</a:t>
          </a:r>
          <a:endParaRPr lang="tr-TR" sz="1050" b="1" kern="1200">
            <a:solidFill>
              <a:schemeClr val="tx1"/>
            </a:solidFill>
          </a:endParaRPr>
        </a:p>
      </dsp:txBody>
      <dsp:txXfrm>
        <a:off x="2283668" y="3240233"/>
        <a:ext cx="1064260" cy="94605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FD91D-06E8-4995-BDE6-A1A3373A56F4}">
      <dsp:nvSpPr>
        <dsp:cNvPr id="0" name=""/>
        <dsp:cNvSpPr/>
      </dsp:nvSpPr>
      <dsp:spPr>
        <a:xfrm>
          <a:off x="2445027" y="579458"/>
          <a:ext cx="4025328" cy="3694386"/>
        </a:xfrm>
        <a:prstGeom prst="blockArc">
          <a:avLst>
            <a:gd name="adj1" fmla="val 9000000"/>
            <a:gd name="adj2" fmla="val 16200000"/>
            <a:gd name="adj3" fmla="val 4639"/>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sp>
    <dsp:sp modelId="{01F02A47-2727-4819-9A9A-63E6F0DE4493}">
      <dsp:nvSpPr>
        <dsp:cNvPr id="0" name=""/>
        <dsp:cNvSpPr/>
      </dsp:nvSpPr>
      <dsp:spPr>
        <a:xfrm>
          <a:off x="2445027" y="579458"/>
          <a:ext cx="4025328" cy="3694386"/>
        </a:xfrm>
        <a:prstGeom prst="blockArc">
          <a:avLst>
            <a:gd name="adj1" fmla="val 1800000"/>
            <a:gd name="adj2" fmla="val 9000000"/>
            <a:gd name="adj3" fmla="val 4639"/>
          </a:avLst>
        </a:prstGeom>
        <a:solidFill>
          <a:schemeClr val="accent2">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2873C7FF-0D5C-4F3A-9162-C91706F0CD3A}">
      <dsp:nvSpPr>
        <dsp:cNvPr id="0" name=""/>
        <dsp:cNvSpPr/>
      </dsp:nvSpPr>
      <dsp:spPr>
        <a:xfrm>
          <a:off x="2445027" y="579458"/>
          <a:ext cx="4025328" cy="3694386"/>
        </a:xfrm>
        <a:prstGeom prst="blockArc">
          <a:avLst>
            <a:gd name="adj1" fmla="val 16200000"/>
            <a:gd name="adj2" fmla="val 1800000"/>
            <a:gd name="adj3" fmla="val 4639"/>
          </a:avLst>
        </a:prstGeom>
        <a:solidFill>
          <a:srgbClr val="FFFF00"/>
        </a:solidFill>
        <a:ln>
          <a:noFill/>
        </a:ln>
        <a:effectLst/>
      </dsp:spPr>
      <dsp:style>
        <a:lnRef idx="0">
          <a:scrgbClr r="0" g="0" b="0"/>
        </a:lnRef>
        <a:fillRef idx="1">
          <a:scrgbClr r="0" g="0" b="0"/>
        </a:fillRef>
        <a:effectRef idx="0">
          <a:scrgbClr r="0" g="0" b="0"/>
        </a:effectRef>
        <a:fontRef idx="minor">
          <a:schemeClr val="lt1"/>
        </a:fontRef>
      </dsp:style>
    </dsp:sp>
    <dsp:sp modelId="{2B834A8C-AD4F-4AC4-8B65-218A66CC03B5}">
      <dsp:nvSpPr>
        <dsp:cNvPr id="0" name=""/>
        <dsp:cNvSpPr/>
      </dsp:nvSpPr>
      <dsp:spPr>
        <a:xfrm>
          <a:off x="3531422" y="1576528"/>
          <a:ext cx="1852538" cy="170024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b="1" kern="1200">
              <a:solidFill>
                <a:schemeClr val="bg1"/>
              </a:solidFill>
              <a:latin typeface="Arial" panose="020B0604020202020204" pitchFamily="34" charset="0"/>
              <a:cs typeface="Arial" panose="020B0604020202020204" pitchFamily="34" charset="0"/>
            </a:rPr>
            <a:t>AMAÇ</a:t>
          </a:r>
          <a:endParaRPr lang="tr-TR" sz="2000" b="1" kern="1200">
            <a:solidFill>
              <a:schemeClr val="bg1"/>
            </a:solidFill>
          </a:endParaRPr>
        </a:p>
      </dsp:txBody>
      <dsp:txXfrm>
        <a:off x="3802720" y="1825523"/>
        <a:ext cx="1309942" cy="1202257"/>
      </dsp:txXfrm>
    </dsp:sp>
    <dsp:sp modelId="{C29038E0-8C32-4F25-9553-71EBF1350B8A}">
      <dsp:nvSpPr>
        <dsp:cNvPr id="0" name=""/>
        <dsp:cNvSpPr/>
      </dsp:nvSpPr>
      <dsp:spPr>
        <a:xfrm>
          <a:off x="3741015" y="-9935"/>
          <a:ext cx="1433353" cy="1246674"/>
        </a:xfrm>
        <a:prstGeom prst="ellipse">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tr-TR" sz="1050" b="1" kern="1200">
              <a:solidFill>
                <a:schemeClr val="tx1"/>
              </a:solidFill>
              <a:latin typeface="Arial" panose="020B0604020202020204" pitchFamily="34" charset="0"/>
              <a:cs typeface="Arial" panose="020B0604020202020204" pitchFamily="34" charset="0"/>
            </a:rPr>
            <a:t>FARKINDALIK</a:t>
          </a:r>
          <a:endParaRPr lang="tr-TR" sz="1050" b="1" kern="1200">
            <a:solidFill>
              <a:schemeClr val="tx1"/>
            </a:solidFill>
          </a:endParaRPr>
        </a:p>
      </dsp:txBody>
      <dsp:txXfrm>
        <a:off x="3950925" y="172636"/>
        <a:ext cx="1013533" cy="881532"/>
      </dsp:txXfrm>
    </dsp:sp>
    <dsp:sp modelId="{5B5E2946-3A4E-4486-A381-F10B9CE42BA9}">
      <dsp:nvSpPr>
        <dsp:cNvPr id="0" name=""/>
        <dsp:cNvSpPr/>
      </dsp:nvSpPr>
      <dsp:spPr>
        <a:xfrm>
          <a:off x="5311335" y="2709939"/>
          <a:ext cx="1433353" cy="1246674"/>
        </a:xfrm>
        <a:prstGeom prst="ellipse">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tr-TR" sz="1050" b="1" kern="1200">
              <a:solidFill>
                <a:schemeClr val="bg1"/>
              </a:solidFill>
              <a:latin typeface="Arial" panose="020B0604020202020204" pitchFamily="34" charset="0"/>
              <a:cs typeface="Arial" panose="020B0604020202020204" pitchFamily="34" charset="0"/>
            </a:rPr>
            <a:t>SAHİPLENME</a:t>
          </a:r>
          <a:endParaRPr lang="tr-TR" sz="1050" b="1" kern="1200">
            <a:solidFill>
              <a:schemeClr val="bg1"/>
            </a:solidFill>
          </a:endParaRPr>
        </a:p>
      </dsp:txBody>
      <dsp:txXfrm>
        <a:off x="5521245" y="2892510"/>
        <a:ext cx="1013533" cy="881532"/>
      </dsp:txXfrm>
    </dsp:sp>
    <dsp:sp modelId="{7611BEF4-97F9-471F-8BD5-6D213BB6C89D}">
      <dsp:nvSpPr>
        <dsp:cNvPr id="0" name=""/>
        <dsp:cNvSpPr/>
      </dsp:nvSpPr>
      <dsp:spPr>
        <a:xfrm>
          <a:off x="2170694" y="2709939"/>
          <a:ext cx="1433353" cy="1246674"/>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tr-TR" sz="1000" b="0" kern="1200">
              <a:solidFill>
                <a:schemeClr val="tx1"/>
              </a:solidFill>
              <a:latin typeface="Arial" panose="020B0604020202020204" pitchFamily="34" charset="0"/>
              <a:cs typeface="Arial" panose="020B0604020202020204" pitchFamily="34" charset="0"/>
            </a:rPr>
            <a:t>BİLGİLENDİRME</a:t>
          </a:r>
          <a:endParaRPr lang="tr-TR" sz="1000" b="0" kern="1200">
            <a:solidFill>
              <a:schemeClr val="tx1"/>
            </a:solidFill>
          </a:endParaRPr>
        </a:p>
      </dsp:txBody>
      <dsp:txXfrm>
        <a:off x="2380604" y="2892510"/>
        <a:ext cx="1013533" cy="8815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02A47-2727-4819-9A9A-63E6F0DE4493}">
      <dsp:nvSpPr>
        <dsp:cNvPr id="0" name=""/>
        <dsp:cNvSpPr/>
      </dsp:nvSpPr>
      <dsp:spPr>
        <a:xfrm>
          <a:off x="2630318" y="364371"/>
          <a:ext cx="4150268" cy="3877216"/>
        </a:xfrm>
        <a:prstGeom prst="blockArc">
          <a:avLst>
            <a:gd name="adj1" fmla="val 5340776"/>
            <a:gd name="adj2" fmla="val 16140776"/>
            <a:gd name="adj3" fmla="val 4639"/>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sp>
    <dsp:sp modelId="{2873C7FF-0D5C-4F3A-9162-C91706F0CD3A}">
      <dsp:nvSpPr>
        <dsp:cNvPr id="0" name=""/>
        <dsp:cNvSpPr/>
      </dsp:nvSpPr>
      <dsp:spPr>
        <a:xfrm>
          <a:off x="2630318" y="364371"/>
          <a:ext cx="4150268" cy="3877216"/>
        </a:xfrm>
        <a:prstGeom prst="blockArc">
          <a:avLst>
            <a:gd name="adj1" fmla="val 16140776"/>
            <a:gd name="adj2" fmla="val 5340776"/>
            <a:gd name="adj3" fmla="val 4639"/>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2B834A8C-AD4F-4AC4-8B65-218A66CC03B5}">
      <dsp:nvSpPr>
        <dsp:cNvPr id="0" name=""/>
        <dsp:cNvSpPr/>
      </dsp:nvSpPr>
      <dsp:spPr>
        <a:xfrm>
          <a:off x="3730617" y="1410769"/>
          <a:ext cx="1910087" cy="1784419"/>
        </a:xfrm>
        <a:prstGeom prst="ellipse">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tr-TR" sz="3400" kern="1200">
              <a:solidFill>
                <a:schemeClr val="bg1"/>
              </a:solidFill>
              <a:latin typeface="Arial" panose="020B0604020202020204" pitchFamily="34" charset="0"/>
              <a:cs typeface="Arial" panose="020B0604020202020204" pitchFamily="34" charset="0"/>
            </a:rPr>
            <a:t>AMAÇ</a:t>
          </a:r>
          <a:endParaRPr lang="tr-TR" sz="3400" kern="1200">
            <a:solidFill>
              <a:schemeClr val="bg1"/>
            </a:solidFill>
          </a:endParaRPr>
        </a:p>
      </dsp:txBody>
      <dsp:txXfrm>
        <a:off x="4010343" y="1672091"/>
        <a:ext cx="1350635" cy="1261775"/>
      </dsp:txXfrm>
    </dsp:sp>
    <dsp:sp modelId="{C29038E0-8C32-4F25-9553-71EBF1350B8A}">
      <dsp:nvSpPr>
        <dsp:cNvPr id="0" name=""/>
        <dsp:cNvSpPr/>
      </dsp:nvSpPr>
      <dsp:spPr>
        <a:xfrm>
          <a:off x="4007098" y="-52575"/>
          <a:ext cx="1337061" cy="1249093"/>
        </a:xfrm>
        <a:prstGeom prst="ellips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b="1" kern="1200">
              <a:solidFill>
                <a:schemeClr val="bg1"/>
              </a:solidFill>
              <a:latin typeface="Arial" panose="020B0604020202020204" pitchFamily="34" charset="0"/>
              <a:cs typeface="Arial" panose="020B0604020202020204" pitchFamily="34" charset="0"/>
            </a:rPr>
            <a:t>Farkındalık</a:t>
          </a:r>
          <a:endParaRPr lang="tr-TR" sz="1200" b="1" kern="1200"/>
        </a:p>
      </dsp:txBody>
      <dsp:txXfrm>
        <a:off x="4202906" y="130350"/>
        <a:ext cx="945445" cy="883243"/>
      </dsp:txXfrm>
    </dsp:sp>
    <dsp:sp modelId="{5B5E2946-3A4E-4486-A381-F10B9CE42BA9}">
      <dsp:nvSpPr>
        <dsp:cNvPr id="0" name=""/>
        <dsp:cNvSpPr/>
      </dsp:nvSpPr>
      <dsp:spPr>
        <a:xfrm>
          <a:off x="4066746" y="3409441"/>
          <a:ext cx="1337061" cy="1249093"/>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tr-TR" sz="1100" b="1" kern="1200">
              <a:solidFill>
                <a:schemeClr val="bg1"/>
              </a:solidFill>
              <a:latin typeface="Arial" panose="020B0604020202020204" pitchFamily="34" charset="0"/>
              <a:cs typeface="Arial" panose="020B0604020202020204" pitchFamily="34" charset="0"/>
            </a:rPr>
            <a:t>Bilgilendirme</a:t>
          </a:r>
          <a:endParaRPr lang="tr-TR" sz="1100" b="1" kern="1200"/>
        </a:p>
      </dsp:txBody>
      <dsp:txXfrm>
        <a:off x="4262554" y="3592366"/>
        <a:ext cx="945445" cy="88324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FD91D-06E8-4995-BDE6-A1A3373A56F4}">
      <dsp:nvSpPr>
        <dsp:cNvPr id="0" name=""/>
        <dsp:cNvSpPr/>
      </dsp:nvSpPr>
      <dsp:spPr>
        <a:xfrm>
          <a:off x="2465276" y="602840"/>
          <a:ext cx="4142073" cy="3793239"/>
        </a:xfrm>
        <a:prstGeom prst="blockArc">
          <a:avLst>
            <a:gd name="adj1" fmla="val 9000000"/>
            <a:gd name="adj2" fmla="val 16200000"/>
            <a:gd name="adj3" fmla="val 4642"/>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sp>
    <dsp:sp modelId="{01F02A47-2727-4819-9A9A-63E6F0DE4493}">
      <dsp:nvSpPr>
        <dsp:cNvPr id="0" name=""/>
        <dsp:cNvSpPr/>
      </dsp:nvSpPr>
      <dsp:spPr>
        <a:xfrm>
          <a:off x="2497758" y="587474"/>
          <a:ext cx="3949336" cy="3840656"/>
        </a:xfrm>
        <a:prstGeom prst="blockArc">
          <a:avLst>
            <a:gd name="adj1" fmla="val 1781897"/>
            <a:gd name="adj2" fmla="val 9018091"/>
            <a:gd name="adj3" fmla="val 4642"/>
          </a:avLst>
        </a:prstGeom>
        <a:solidFill>
          <a:schemeClr val="accent4">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2873C7FF-0D5C-4F3A-9162-C91706F0CD3A}">
      <dsp:nvSpPr>
        <dsp:cNvPr id="0" name=""/>
        <dsp:cNvSpPr/>
      </dsp:nvSpPr>
      <dsp:spPr>
        <a:xfrm>
          <a:off x="2502559" y="579107"/>
          <a:ext cx="3949336" cy="3840656"/>
        </a:xfrm>
        <a:prstGeom prst="blockArc">
          <a:avLst>
            <a:gd name="adj1" fmla="val 16181964"/>
            <a:gd name="adj2" fmla="val 1800042"/>
            <a:gd name="adj3" fmla="val 4642"/>
          </a:avLst>
        </a:prstGeom>
        <a:solidFill>
          <a:schemeClr val="accent5">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2B834A8C-AD4F-4AC4-8B65-218A66CC03B5}">
      <dsp:nvSpPr>
        <dsp:cNvPr id="0" name=""/>
        <dsp:cNvSpPr/>
      </dsp:nvSpPr>
      <dsp:spPr>
        <a:xfrm>
          <a:off x="3697123" y="1752325"/>
          <a:ext cx="1541031" cy="1494270"/>
        </a:xfrm>
        <a:prstGeom prst="ellipse">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b="1" kern="1200">
              <a:solidFill>
                <a:schemeClr val="bg1"/>
              </a:solidFill>
              <a:latin typeface="Arial" panose="020B0604020202020204" pitchFamily="34" charset="0"/>
              <a:cs typeface="Arial" panose="020B0604020202020204" pitchFamily="34" charset="0"/>
            </a:rPr>
            <a:t>AMAÇ</a:t>
          </a:r>
          <a:endParaRPr lang="tr-TR" sz="2400" b="1" kern="1200">
            <a:solidFill>
              <a:schemeClr val="bg1"/>
            </a:solidFill>
          </a:endParaRPr>
        </a:p>
      </dsp:txBody>
      <dsp:txXfrm>
        <a:off x="3922802" y="1971156"/>
        <a:ext cx="1089673" cy="1056608"/>
      </dsp:txXfrm>
    </dsp:sp>
    <dsp:sp modelId="{C29038E0-8C32-4F25-9553-71EBF1350B8A}">
      <dsp:nvSpPr>
        <dsp:cNvPr id="0" name=""/>
        <dsp:cNvSpPr/>
      </dsp:nvSpPr>
      <dsp:spPr>
        <a:xfrm>
          <a:off x="3721593" y="-63940"/>
          <a:ext cx="1492091" cy="1471218"/>
        </a:xfrm>
        <a:prstGeom prst="ellipse">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tr-TR" sz="1100" b="1" kern="1200">
              <a:solidFill>
                <a:schemeClr val="bg1"/>
              </a:solidFill>
              <a:latin typeface="Arial" panose="020B0604020202020204" pitchFamily="34" charset="0"/>
              <a:cs typeface="Arial" panose="020B0604020202020204" pitchFamily="34" charset="0"/>
            </a:rPr>
            <a:t>FARKINDALIK</a:t>
          </a:r>
          <a:endParaRPr lang="tr-TR" sz="1100" b="1" kern="1200">
            <a:solidFill>
              <a:schemeClr val="bg1"/>
            </a:solidFill>
          </a:endParaRPr>
        </a:p>
      </dsp:txBody>
      <dsp:txXfrm>
        <a:off x="3940105" y="151515"/>
        <a:ext cx="1055067" cy="1040308"/>
      </dsp:txXfrm>
    </dsp:sp>
    <dsp:sp modelId="{5B5E2946-3A4E-4486-A381-F10B9CE42BA9}">
      <dsp:nvSpPr>
        <dsp:cNvPr id="0" name=""/>
        <dsp:cNvSpPr/>
      </dsp:nvSpPr>
      <dsp:spPr>
        <a:xfrm>
          <a:off x="5279162" y="2706040"/>
          <a:ext cx="1561937" cy="1414620"/>
        </a:xfrm>
        <a:prstGeom prst="ellipse">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b="1" kern="1200">
              <a:solidFill>
                <a:schemeClr val="bg1"/>
              </a:solidFill>
              <a:latin typeface="Arial" panose="020B0604020202020204" pitchFamily="34" charset="0"/>
              <a:cs typeface="Arial" panose="020B0604020202020204" pitchFamily="34" charset="0"/>
            </a:rPr>
            <a:t>SAHİPLENME</a:t>
          </a:r>
          <a:endParaRPr lang="tr-TR" sz="1200" b="1" kern="1200">
            <a:solidFill>
              <a:schemeClr val="bg1"/>
            </a:solidFill>
          </a:endParaRPr>
        </a:p>
      </dsp:txBody>
      <dsp:txXfrm>
        <a:off x="5507902" y="2913206"/>
        <a:ext cx="1104457" cy="1000288"/>
      </dsp:txXfrm>
    </dsp:sp>
    <dsp:sp modelId="{7611BEF4-97F9-471F-8BD5-6D213BB6C89D}">
      <dsp:nvSpPr>
        <dsp:cNvPr id="0" name=""/>
        <dsp:cNvSpPr/>
      </dsp:nvSpPr>
      <dsp:spPr>
        <a:xfrm>
          <a:off x="2139155" y="2715994"/>
          <a:ext cx="1491138" cy="1394724"/>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b="1" kern="1200">
              <a:solidFill>
                <a:schemeClr val="tx1"/>
              </a:solidFill>
              <a:latin typeface="Arial" panose="020B0604020202020204" pitchFamily="34" charset="0"/>
              <a:cs typeface="Arial" panose="020B0604020202020204" pitchFamily="34" charset="0"/>
            </a:rPr>
            <a:t>BENİMSEME</a:t>
          </a:r>
          <a:endParaRPr lang="tr-TR" sz="1200" b="1" kern="1200">
            <a:solidFill>
              <a:schemeClr val="tx1"/>
            </a:solidFill>
          </a:endParaRPr>
        </a:p>
      </dsp:txBody>
      <dsp:txXfrm>
        <a:off x="2357527" y="2920247"/>
        <a:ext cx="1054394" cy="98621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6108F60B-AD67-4864-9AE7-F33C9E393F58}" type="datetimeFigureOut">
              <a:rPr lang="tr-TR" smtClean="0"/>
              <a:t>22.01.2021</a:t>
            </a:fld>
            <a:endParaRPr lang="tr-TR"/>
          </a:p>
        </p:txBody>
      </p:sp>
      <p:sp>
        <p:nvSpPr>
          <p:cNvPr id="4" name="Slayt Görüntüsü Yer Tutucusu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923F803C-F773-4BDB-B03C-9152DEB5A355}" type="slidenum">
              <a:rPr lang="tr-TR" smtClean="0"/>
              <a:t>‹#›</a:t>
            </a:fld>
            <a:endParaRPr lang="tr-TR"/>
          </a:p>
        </p:txBody>
      </p:sp>
    </p:spTree>
    <p:extLst>
      <p:ext uri="{BB962C8B-B14F-4D97-AF65-F5344CB8AC3E}">
        <p14:creationId xmlns:p14="http://schemas.microsoft.com/office/powerpoint/2010/main" val="2779123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E03317B-2B30-421B-9D41-F73E6DA93771}" type="slidenum">
              <a:rPr lang="tr-TR" smtClean="0"/>
              <a:t>2</a:t>
            </a:fld>
            <a:endParaRPr lang="tr-TR"/>
          </a:p>
        </p:txBody>
      </p:sp>
    </p:spTree>
    <p:extLst>
      <p:ext uri="{BB962C8B-B14F-4D97-AF65-F5344CB8AC3E}">
        <p14:creationId xmlns:p14="http://schemas.microsoft.com/office/powerpoint/2010/main" val="1267349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E03317B-2B30-421B-9D41-F73E6DA93771}" type="slidenum">
              <a:rPr lang="tr-TR" smtClean="0"/>
              <a:t>12</a:t>
            </a:fld>
            <a:endParaRPr lang="tr-TR"/>
          </a:p>
        </p:txBody>
      </p:sp>
    </p:spTree>
    <p:extLst>
      <p:ext uri="{BB962C8B-B14F-4D97-AF65-F5344CB8AC3E}">
        <p14:creationId xmlns:p14="http://schemas.microsoft.com/office/powerpoint/2010/main" val="2343211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E03317B-2B30-421B-9D41-F73E6DA93771}" type="slidenum">
              <a:rPr lang="tr-TR" smtClean="0"/>
              <a:t>13</a:t>
            </a:fld>
            <a:endParaRPr lang="tr-TR"/>
          </a:p>
        </p:txBody>
      </p:sp>
    </p:spTree>
    <p:extLst>
      <p:ext uri="{BB962C8B-B14F-4D97-AF65-F5344CB8AC3E}">
        <p14:creationId xmlns:p14="http://schemas.microsoft.com/office/powerpoint/2010/main" val="1713062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E03317B-2B30-421B-9D41-F73E6DA93771}" type="slidenum">
              <a:rPr lang="tr-TR" smtClean="0"/>
              <a:t>14</a:t>
            </a:fld>
            <a:endParaRPr lang="tr-TR"/>
          </a:p>
        </p:txBody>
      </p:sp>
    </p:spTree>
    <p:extLst>
      <p:ext uri="{BB962C8B-B14F-4D97-AF65-F5344CB8AC3E}">
        <p14:creationId xmlns:p14="http://schemas.microsoft.com/office/powerpoint/2010/main" val="3435149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E03317B-2B30-421B-9D41-F73E6DA93771}" type="slidenum">
              <a:rPr lang="tr-TR" smtClean="0"/>
              <a:t>16</a:t>
            </a:fld>
            <a:endParaRPr lang="tr-TR"/>
          </a:p>
        </p:txBody>
      </p:sp>
    </p:spTree>
    <p:extLst>
      <p:ext uri="{BB962C8B-B14F-4D97-AF65-F5344CB8AC3E}">
        <p14:creationId xmlns:p14="http://schemas.microsoft.com/office/powerpoint/2010/main" val="3419009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E03317B-2B30-421B-9D41-F73E6DA93771}" type="slidenum">
              <a:rPr lang="tr-TR" smtClean="0"/>
              <a:t>17</a:t>
            </a:fld>
            <a:endParaRPr lang="tr-TR"/>
          </a:p>
        </p:txBody>
      </p:sp>
    </p:spTree>
    <p:extLst>
      <p:ext uri="{BB962C8B-B14F-4D97-AF65-F5344CB8AC3E}">
        <p14:creationId xmlns:p14="http://schemas.microsoft.com/office/powerpoint/2010/main" val="3825241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E03317B-2B30-421B-9D41-F73E6DA93771}" type="slidenum">
              <a:rPr lang="tr-TR" smtClean="0"/>
              <a:t>18</a:t>
            </a:fld>
            <a:endParaRPr lang="tr-TR"/>
          </a:p>
        </p:txBody>
      </p:sp>
    </p:spTree>
    <p:extLst>
      <p:ext uri="{BB962C8B-B14F-4D97-AF65-F5344CB8AC3E}">
        <p14:creationId xmlns:p14="http://schemas.microsoft.com/office/powerpoint/2010/main" val="776731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E03317B-2B30-421B-9D41-F73E6DA93771}" type="slidenum">
              <a:rPr lang="tr-TR" smtClean="0"/>
              <a:t>19</a:t>
            </a:fld>
            <a:endParaRPr lang="tr-TR"/>
          </a:p>
        </p:txBody>
      </p:sp>
    </p:spTree>
    <p:extLst>
      <p:ext uri="{BB962C8B-B14F-4D97-AF65-F5344CB8AC3E}">
        <p14:creationId xmlns:p14="http://schemas.microsoft.com/office/powerpoint/2010/main" val="1288288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E03317B-2B30-421B-9D41-F73E6DA93771}" type="slidenum">
              <a:rPr lang="tr-TR" smtClean="0"/>
              <a:t>21</a:t>
            </a:fld>
            <a:endParaRPr lang="tr-TR"/>
          </a:p>
        </p:txBody>
      </p:sp>
    </p:spTree>
    <p:extLst>
      <p:ext uri="{BB962C8B-B14F-4D97-AF65-F5344CB8AC3E}">
        <p14:creationId xmlns:p14="http://schemas.microsoft.com/office/powerpoint/2010/main" val="2568261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E03317B-2B30-421B-9D41-F73E6DA93771}" type="slidenum">
              <a:rPr lang="tr-TR" smtClean="0"/>
              <a:t>22</a:t>
            </a:fld>
            <a:endParaRPr lang="tr-TR"/>
          </a:p>
        </p:txBody>
      </p:sp>
    </p:spTree>
    <p:extLst>
      <p:ext uri="{BB962C8B-B14F-4D97-AF65-F5344CB8AC3E}">
        <p14:creationId xmlns:p14="http://schemas.microsoft.com/office/powerpoint/2010/main" val="2044464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E03317B-2B30-421B-9D41-F73E6DA93771}" type="slidenum">
              <a:rPr lang="tr-TR" smtClean="0"/>
              <a:t>23</a:t>
            </a:fld>
            <a:endParaRPr lang="tr-TR"/>
          </a:p>
        </p:txBody>
      </p:sp>
    </p:spTree>
    <p:extLst>
      <p:ext uri="{BB962C8B-B14F-4D97-AF65-F5344CB8AC3E}">
        <p14:creationId xmlns:p14="http://schemas.microsoft.com/office/powerpoint/2010/main" val="186768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E03317B-2B30-421B-9D41-F73E6DA93771}" type="slidenum">
              <a:rPr lang="tr-TR" smtClean="0"/>
              <a:t>3</a:t>
            </a:fld>
            <a:endParaRPr lang="tr-TR"/>
          </a:p>
        </p:txBody>
      </p:sp>
    </p:spTree>
    <p:extLst>
      <p:ext uri="{BB962C8B-B14F-4D97-AF65-F5344CB8AC3E}">
        <p14:creationId xmlns:p14="http://schemas.microsoft.com/office/powerpoint/2010/main" val="13935004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t>Bakanlık ve harcama biriminin belirlediği misyon ve vizyon birlikte gönderebilir mi?</a:t>
            </a:r>
          </a:p>
        </p:txBody>
      </p:sp>
      <p:sp>
        <p:nvSpPr>
          <p:cNvPr id="4" name="Slayt Numarası Yer Tutucusu 3"/>
          <p:cNvSpPr>
            <a:spLocks noGrp="1"/>
          </p:cNvSpPr>
          <p:nvPr>
            <p:ph type="sldNum" sz="quarter" idx="5"/>
          </p:nvPr>
        </p:nvSpPr>
        <p:spPr/>
        <p:txBody>
          <a:bodyPr/>
          <a:lstStyle/>
          <a:p>
            <a:fld id="{923F803C-F773-4BDB-B03C-9152DEB5A355}" type="slidenum">
              <a:rPr lang="tr-TR" smtClean="0"/>
              <a:t>24</a:t>
            </a:fld>
            <a:endParaRPr lang="tr-TR"/>
          </a:p>
        </p:txBody>
      </p:sp>
    </p:spTree>
    <p:extLst>
      <p:ext uri="{BB962C8B-B14F-4D97-AF65-F5344CB8AC3E}">
        <p14:creationId xmlns:p14="http://schemas.microsoft.com/office/powerpoint/2010/main" val="1974498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E03317B-2B30-421B-9D41-F73E6DA93771}" type="slidenum">
              <a:rPr lang="tr-TR" smtClean="0"/>
              <a:t>25</a:t>
            </a:fld>
            <a:endParaRPr lang="tr-TR"/>
          </a:p>
        </p:txBody>
      </p:sp>
    </p:spTree>
    <p:extLst>
      <p:ext uri="{BB962C8B-B14F-4D97-AF65-F5344CB8AC3E}">
        <p14:creationId xmlns:p14="http://schemas.microsoft.com/office/powerpoint/2010/main" val="3804605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E03317B-2B30-421B-9D41-F73E6DA93771}" type="slidenum">
              <a:rPr lang="tr-TR" smtClean="0"/>
              <a:t>26</a:t>
            </a:fld>
            <a:endParaRPr lang="tr-TR"/>
          </a:p>
        </p:txBody>
      </p:sp>
    </p:spTree>
    <p:extLst>
      <p:ext uri="{BB962C8B-B14F-4D97-AF65-F5344CB8AC3E}">
        <p14:creationId xmlns:p14="http://schemas.microsoft.com/office/powerpoint/2010/main" val="4185185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E03317B-2B30-421B-9D41-F73E6DA93771}" type="slidenum">
              <a:rPr lang="tr-TR" smtClean="0"/>
              <a:t>27</a:t>
            </a:fld>
            <a:endParaRPr lang="tr-TR"/>
          </a:p>
        </p:txBody>
      </p:sp>
    </p:spTree>
    <p:extLst>
      <p:ext uri="{BB962C8B-B14F-4D97-AF65-F5344CB8AC3E}">
        <p14:creationId xmlns:p14="http://schemas.microsoft.com/office/powerpoint/2010/main" val="3514385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t>Bakanlık ve harcama biriminin belirlediği misyon ve vizyon birlikte gönderebilir mi?</a:t>
            </a:r>
          </a:p>
        </p:txBody>
      </p:sp>
      <p:sp>
        <p:nvSpPr>
          <p:cNvPr id="4" name="Slayt Numarası Yer Tutucusu 3"/>
          <p:cNvSpPr>
            <a:spLocks noGrp="1"/>
          </p:cNvSpPr>
          <p:nvPr>
            <p:ph type="sldNum" sz="quarter" idx="5"/>
          </p:nvPr>
        </p:nvSpPr>
        <p:spPr/>
        <p:txBody>
          <a:bodyPr/>
          <a:lstStyle/>
          <a:p>
            <a:fld id="{923F803C-F773-4BDB-B03C-9152DEB5A355}" type="slidenum">
              <a:rPr lang="tr-TR" smtClean="0"/>
              <a:t>28</a:t>
            </a:fld>
            <a:endParaRPr lang="tr-TR"/>
          </a:p>
        </p:txBody>
      </p:sp>
    </p:spTree>
    <p:extLst>
      <p:ext uri="{BB962C8B-B14F-4D97-AF65-F5344CB8AC3E}">
        <p14:creationId xmlns:p14="http://schemas.microsoft.com/office/powerpoint/2010/main" val="41124281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E03317B-2B30-421B-9D41-F73E6DA93771}" type="slidenum">
              <a:rPr lang="tr-TR" smtClean="0"/>
              <a:t>29</a:t>
            </a:fld>
            <a:endParaRPr lang="tr-TR"/>
          </a:p>
        </p:txBody>
      </p:sp>
    </p:spTree>
    <p:extLst>
      <p:ext uri="{BB962C8B-B14F-4D97-AF65-F5344CB8AC3E}">
        <p14:creationId xmlns:p14="http://schemas.microsoft.com/office/powerpoint/2010/main" val="26294703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E03317B-2B30-421B-9D41-F73E6DA93771}" type="slidenum">
              <a:rPr lang="tr-TR" smtClean="0"/>
              <a:t>31</a:t>
            </a:fld>
            <a:endParaRPr lang="tr-TR"/>
          </a:p>
        </p:txBody>
      </p:sp>
    </p:spTree>
    <p:extLst>
      <p:ext uri="{BB962C8B-B14F-4D97-AF65-F5344CB8AC3E}">
        <p14:creationId xmlns:p14="http://schemas.microsoft.com/office/powerpoint/2010/main" val="306709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E03317B-2B30-421B-9D41-F73E6DA93771}" type="slidenum">
              <a:rPr lang="tr-TR" smtClean="0"/>
              <a:t>32</a:t>
            </a:fld>
            <a:endParaRPr lang="tr-TR"/>
          </a:p>
        </p:txBody>
      </p:sp>
    </p:spTree>
    <p:extLst>
      <p:ext uri="{BB962C8B-B14F-4D97-AF65-F5344CB8AC3E}">
        <p14:creationId xmlns:p14="http://schemas.microsoft.com/office/powerpoint/2010/main" val="23706636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E03317B-2B30-421B-9D41-F73E6DA93771}" type="slidenum">
              <a:rPr lang="tr-TR" smtClean="0"/>
              <a:t>33</a:t>
            </a:fld>
            <a:endParaRPr lang="tr-TR"/>
          </a:p>
        </p:txBody>
      </p:sp>
    </p:spTree>
    <p:extLst>
      <p:ext uri="{BB962C8B-B14F-4D97-AF65-F5344CB8AC3E}">
        <p14:creationId xmlns:p14="http://schemas.microsoft.com/office/powerpoint/2010/main" val="1328336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E03317B-2B30-421B-9D41-F73E6DA93771}" type="slidenum">
              <a:rPr lang="tr-TR" smtClean="0"/>
              <a:t>45</a:t>
            </a:fld>
            <a:endParaRPr lang="tr-TR"/>
          </a:p>
        </p:txBody>
      </p:sp>
    </p:spTree>
    <p:extLst>
      <p:ext uri="{BB962C8B-B14F-4D97-AF65-F5344CB8AC3E}">
        <p14:creationId xmlns:p14="http://schemas.microsoft.com/office/powerpoint/2010/main" val="4196862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E03317B-2B30-421B-9D41-F73E6DA93771}" type="slidenum">
              <a:rPr lang="tr-TR" smtClean="0"/>
              <a:t>4</a:t>
            </a:fld>
            <a:endParaRPr lang="tr-TR"/>
          </a:p>
        </p:txBody>
      </p:sp>
    </p:spTree>
    <p:extLst>
      <p:ext uri="{BB962C8B-B14F-4D97-AF65-F5344CB8AC3E}">
        <p14:creationId xmlns:p14="http://schemas.microsoft.com/office/powerpoint/2010/main" val="28328988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923F803C-F773-4BDB-B03C-9152DEB5A355}" type="slidenum">
              <a:rPr lang="tr-TR" smtClean="0"/>
              <a:t>46</a:t>
            </a:fld>
            <a:endParaRPr lang="tr-TR"/>
          </a:p>
        </p:txBody>
      </p:sp>
    </p:spTree>
    <p:extLst>
      <p:ext uri="{BB962C8B-B14F-4D97-AF65-F5344CB8AC3E}">
        <p14:creationId xmlns:p14="http://schemas.microsoft.com/office/powerpoint/2010/main" val="4039408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E03317B-2B30-421B-9D41-F73E6DA93771}" type="slidenum">
              <a:rPr lang="tr-TR" smtClean="0"/>
              <a:t>5</a:t>
            </a:fld>
            <a:endParaRPr lang="tr-TR"/>
          </a:p>
        </p:txBody>
      </p:sp>
    </p:spTree>
    <p:extLst>
      <p:ext uri="{BB962C8B-B14F-4D97-AF65-F5344CB8AC3E}">
        <p14:creationId xmlns:p14="http://schemas.microsoft.com/office/powerpoint/2010/main" val="3869945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E03317B-2B30-421B-9D41-F73E6DA93771}" type="slidenum">
              <a:rPr lang="tr-TR" smtClean="0"/>
              <a:t>6</a:t>
            </a:fld>
            <a:endParaRPr lang="tr-TR"/>
          </a:p>
        </p:txBody>
      </p:sp>
    </p:spTree>
    <p:extLst>
      <p:ext uri="{BB962C8B-B14F-4D97-AF65-F5344CB8AC3E}">
        <p14:creationId xmlns:p14="http://schemas.microsoft.com/office/powerpoint/2010/main" val="3809743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E03317B-2B30-421B-9D41-F73E6DA93771}" type="slidenum">
              <a:rPr lang="tr-TR" smtClean="0"/>
              <a:t>7</a:t>
            </a:fld>
            <a:endParaRPr lang="tr-TR"/>
          </a:p>
        </p:txBody>
      </p:sp>
    </p:spTree>
    <p:extLst>
      <p:ext uri="{BB962C8B-B14F-4D97-AF65-F5344CB8AC3E}">
        <p14:creationId xmlns:p14="http://schemas.microsoft.com/office/powerpoint/2010/main" val="3537612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E03317B-2B30-421B-9D41-F73E6DA93771}" type="slidenum">
              <a:rPr lang="tr-TR" smtClean="0"/>
              <a:t>8</a:t>
            </a:fld>
            <a:endParaRPr lang="tr-TR"/>
          </a:p>
        </p:txBody>
      </p:sp>
    </p:spTree>
    <p:extLst>
      <p:ext uri="{BB962C8B-B14F-4D97-AF65-F5344CB8AC3E}">
        <p14:creationId xmlns:p14="http://schemas.microsoft.com/office/powerpoint/2010/main" val="2218783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E03317B-2B30-421B-9D41-F73E6DA93771}" type="slidenum">
              <a:rPr lang="tr-TR" smtClean="0"/>
              <a:t>9</a:t>
            </a:fld>
            <a:endParaRPr lang="tr-TR"/>
          </a:p>
        </p:txBody>
      </p:sp>
    </p:spTree>
    <p:extLst>
      <p:ext uri="{BB962C8B-B14F-4D97-AF65-F5344CB8AC3E}">
        <p14:creationId xmlns:p14="http://schemas.microsoft.com/office/powerpoint/2010/main" val="1510739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t>Tüm personelin iç kontrol sistemi konusunda güncel bilgi ve dokümanlara ulaşması</a:t>
            </a:r>
            <a:r>
              <a:rPr lang="tr-TR" baseline="0"/>
              <a:t> amaçlanmıştır. Web sayfasına konulacak dokümanlar Harcama Yetkilisi onayı alındıktan sonra yüklenecektir. Teşkilat şeması  sadece yönetim ve kurumsalın altında olmalı </a:t>
            </a:r>
            <a:r>
              <a:rPr lang="tr-TR" baseline="0" err="1"/>
              <a:t>illada</a:t>
            </a:r>
            <a:r>
              <a:rPr lang="tr-TR" baseline="0"/>
              <a:t> koyulacaksa uyumsuz olmasın.</a:t>
            </a:r>
            <a:endParaRPr lang="tr-TR"/>
          </a:p>
        </p:txBody>
      </p:sp>
      <p:sp>
        <p:nvSpPr>
          <p:cNvPr id="4" name="Slayt Numarası Yer Tutucusu 3"/>
          <p:cNvSpPr>
            <a:spLocks noGrp="1"/>
          </p:cNvSpPr>
          <p:nvPr>
            <p:ph type="sldNum" sz="quarter" idx="10"/>
          </p:nvPr>
        </p:nvSpPr>
        <p:spPr/>
        <p:txBody>
          <a:bodyPr/>
          <a:lstStyle/>
          <a:p>
            <a:fld id="{9E03317B-2B30-421B-9D41-F73E6DA93771}" type="slidenum">
              <a:rPr lang="tr-TR" smtClean="0"/>
              <a:t>10</a:t>
            </a:fld>
            <a:endParaRPr lang="tr-TR"/>
          </a:p>
        </p:txBody>
      </p:sp>
    </p:spTree>
    <p:extLst>
      <p:ext uri="{BB962C8B-B14F-4D97-AF65-F5344CB8AC3E}">
        <p14:creationId xmlns:p14="http://schemas.microsoft.com/office/powerpoint/2010/main" val="1984363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4"/>
            <a:ext cx="9221689" cy="1461188"/>
          </a:xfrm>
          <a:prstGeom prst="rect">
            <a:avLst/>
          </a:prstGeom>
        </p:spPr>
        <p:txBody>
          <a:bodyPr/>
          <a:lstStyle/>
          <a:p>
            <a:r>
              <a:rPr lang="tr-TR" dirty="0"/>
              <a:t>Asıl başlık stili için tıklatın</a:t>
            </a:r>
            <a:endParaRPr lang="en-US" dirty="0"/>
          </a:p>
        </p:txBody>
      </p:sp>
      <p:sp>
        <p:nvSpPr>
          <p:cNvPr id="3" name="Content Placeholder 2"/>
          <p:cNvSpPr>
            <a:spLocks noGrp="1"/>
          </p:cNvSpPr>
          <p:nvPr>
            <p:ph idx="1"/>
          </p:nvPr>
        </p:nvSpPr>
        <p:spPr>
          <a:xfrm>
            <a:off x="735062" y="2012414"/>
            <a:ext cx="9221689" cy="4796544"/>
          </a:xfrm>
          <a:prstGeom prst="rect">
            <a:avLst/>
          </a:prstGeom>
        </p:spPr>
        <p:txBody>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10"/>
          </p:nvPr>
        </p:nvSpPr>
        <p:spPr>
          <a:xfrm>
            <a:off x="735062" y="7006700"/>
            <a:ext cx="2405658" cy="402483"/>
          </a:xfrm>
          <a:prstGeom prst="rect">
            <a:avLst/>
          </a:prstGeom>
        </p:spPr>
        <p:txBody>
          <a:bodyPr/>
          <a:lstStyle/>
          <a:p>
            <a:fld id="{C4041091-F0E1-4788-8B47-56880CB8A088}" type="datetimeFigureOut">
              <a:rPr lang="tr-TR" smtClean="0"/>
              <a:t>22.01.2021</a:t>
            </a:fld>
            <a:endParaRPr lang="tr-TR"/>
          </a:p>
        </p:txBody>
      </p:sp>
      <p:sp>
        <p:nvSpPr>
          <p:cNvPr id="5" name="Footer Placeholder 4"/>
          <p:cNvSpPr>
            <a:spLocks noGrp="1"/>
          </p:cNvSpPr>
          <p:nvPr>
            <p:ph type="ftr" sz="quarter" idx="11"/>
          </p:nvPr>
        </p:nvSpPr>
        <p:spPr>
          <a:xfrm>
            <a:off x="3541663" y="7006700"/>
            <a:ext cx="3608487" cy="402483"/>
          </a:xfrm>
          <a:prstGeom prst="rect">
            <a:avLst/>
          </a:prstGeom>
        </p:spPr>
        <p:txBody>
          <a:bodyPr/>
          <a:lstStyle/>
          <a:p>
            <a:endParaRPr lang="tr-TR"/>
          </a:p>
        </p:txBody>
      </p:sp>
      <p:sp>
        <p:nvSpPr>
          <p:cNvPr id="6" name="Slide Number Placeholder 5"/>
          <p:cNvSpPr>
            <a:spLocks noGrp="1"/>
          </p:cNvSpPr>
          <p:nvPr>
            <p:ph type="sldNum" sz="quarter" idx="12"/>
          </p:nvPr>
        </p:nvSpPr>
        <p:spPr>
          <a:xfrm>
            <a:off x="7551093" y="7006700"/>
            <a:ext cx="2405658" cy="402483"/>
          </a:xfrm>
          <a:prstGeom prst="rect">
            <a:avLst/>
          </a:prstGeom>
        </p:spPr>
        <p:txBody>
          <a:bodyPr/>
          <a:lstStyle/>
          <a:p>
            <a:fld id="{8FAC15C9-8437-4F3E-BFDD-E027BC1A049F}" type="slidenum">
              <a:rPr lang="tr-TR" smtClean="0"/>
              <a:t>‹#›</a:t>
            </a:fld>
            <a:endParaRPr lang="tr-TR"/>
          </a:p>
        </p:txBody>
      </p:sp>
    </p:spTree>
    <p:extLst>
      <p:ext uri="{BB962C8B-B14F-4D97-AF65-F5344CB8AC3E}">
        <p14:creationId xmlns:p14="http://schemas.microsoft.com/office/powerpoint/2010/main" val="2634672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9637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Özel Düzen">
    <p:bg>
      <p:bgPr>
        <a:blipFill dpi="0" rotWithShape="1">
          <a:blip r:embed="rId2">
            <a:extLst>
              <a:ext uri="{BEBA8EAE-BF5A-486C-A8C5-ECC9F3942E4B}">
                <a14:imgProps xmlns:a14="http://schemas.microsoft.com/office/drawing/2010/main">
                  <a14:imgLayer r:embed="rId3">
                    <a14:imgEffect>
                      <a14:brightnessContrast bright="15000" contrast="17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Metin kutusu 5"/>
          <p:cNvSpPr txBox="1">
            <a:spLocks noChangeArrowheads="1"/>
          </p:cNvSpPr>
          <p:nvPr userDrawn="1"/>
        </p:nvSpPr>
        <p:spPr bwMode="auto">
          <a:xfrm>
            <a:off x="0" y="1095816"/>
            <a:ext cx="1688694" cy="125995"/>
          </a:xfrm>
          <a:prstGeom prst="rect">
            <a:avLst/>
          </a:prstGeom>
          <a:solidFill>
            <a:srgbClr val="DC0C15"/>
          </a:solidFill>
          <a:ln>
            <a:noFill/>
          </a:ln>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tr-TR" sz="1579">
              <a:solidFill>
                <a:schemeClr val="bg1"/>
              </a:solidFill>
            </a:endParaRPr>
          </a:p>
        </p:txBody>
      </p:sp>
      <p:sp>
        <p:nvSpPr>
          <p:cNvPr id="7" name="Metin kutusu 6"/>
          <p:cNvSpPr txBox="1">
            <a:spLocks noChangeArrowheads="1"/>
          </p:cNvSpPr>
          <p:nvPr userDrawn="1"/>
        </p:nvSpPr>
        <p:spPr bwMode="auto">
          <a:xfrm>
            <a:off x="1763871" y="1095816"/>
            <a:ext cx="8925158" cy="125995"/>
          </a:xfrm>
          <a:prstGeom prst="rect">
            <a:avLst/>
          </a:prstGeom>
          <a:solidFill>
            <a:srgbClr val="0035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tr-TR" sz="1579">
              <a:solidFill>
                <a:schemeClr val="bg1"/>
              </a:solidFill>
            </a:endParaRPr>
          </a:p>
        </p:txBody>
      </p:sp>
      <p:sp>
        <p:nvSpPr>
          <p:cNvPr id="10" name="Slayt Numarası Yer Tutucusu 12"/>
          <p:cNvSpPr>
            <a:spLocks noGrp="1"/>
          </p:cNvSpPr>
          <p:nvPr>
            <p:ph type="sldNum" sz="quarter" idx="10"/>
          </p:nvPr>
        </p:nvSpPr>
        <p:spPr>
          <a:xfrm>
            <a:off x="9825887" y="7048697"/>
            <a:ext cx="723925" cy="402483"/>
          </a:xfrm>
        </p:spPr>
        <p:txBody>
          <a:bodyPr/>
          <a:lstStyle>
            <a:lvl1pPr>
              <a:defRPr sz="1403">
                <a:solidFill>
                  <a:srgbClr val="C00000"/>
                </a:solidFill>
              </a:defRPr>
            </a:lvl1pPr>
          </a:lstStyle>
          <a:p>
            <a:pPr>
              <a:defRPr/>
            </a:pPr>
            <a:fld id="{104204BE-466C-4FCD-980B-D321A1B2D829}" type="slidenum">
              <a:rPr lang="tr-TR" smtClean="0"/>
              <a:pPr>
                <a:defRPr/>
              </a:pPr>
              <a:t>‹#›</a:t>
            </a:fld>
            <a:r>
              <a:rPr lang="tr-TR"/>
              <a:t>/15</a:t>
            </a:r>
          </a:p>
        </p:txBody>
      </p:sp>
      <p:sp>
        <p:nvSpPr>
          <p:cNvPr id="11" name="İçerik Yer Tutucusu 2"/>
          <p:cNvSpPr>
            <a:spLocks noGrp="1"/>
          </p:cNvSpPr>
          <p:nvPr>
            <p:ph idx="1"/>
          </p:nvPr>
        </p:nvSpPr>
        <p:spPr>
          <a:xfrm>
            <a:off x="144728" y="1471385"/>
            <a:ext cx="10405222" cy="5535314"/>
          </a:xfrm>
        </p:spPr>
        <p:txBody>
          <a:bodyPr>
            <a:normAutofit/>
          </a:bodyPr>
          <a:lstStyle>
            <a:lvl1pPr>
              <a:defRPr sz="2806"/>
            </a:lvl1pPr>
            <a:lvl2pPr>
              <a:defRPr sz="2456"/>
            </a:lvl2pPr>
            <a:lvl3pPr>
              <a:defRPr sz="2105"/>
            </a:lvl3pPr>
            <a:lvl4pPr>
              <a:defRPr sz="1754"/>
            </a:lvl4pPr>
            <a:lvl5pPr>
              <a:defRPr sz="1754"/>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2" name="Unvan 1"/>
          <p:cNvSpPr>
            <a:spLocks noGrp="1"/>
          </p:cNvSpPr>
          <p:nvPr>
            <p:ph type="title"/>
          </p:nvPr>
        </p:nvSpPr>
        <p:spPr>
          <a:xfrm>
            <a:off x="915423" y="141495"/>
            <a:ext cx="9634389" cy="803465"/>
          </a:xfrm>
        </p:spPr>
        <p:txBody>
          <a:bodyPr>
            <a:normAutofit/>
          </a:bodyPr>
          <a:lstStyle>
            <a:lvl1pPr>
              <a:defRPr sz="2806">
                <a:solidFill>
                  <a:srgbClr val="DC0C15"/>
                </a:solidFill>
              </a:defRPr>
            </a:lvl1pPr>
          </a:lstStyle>
          <a:p>
            <a:r>
              <a:rPr lang="tr-TR"/>
              <a:t>Asıl başlık stili için tıklatın</a:t>
            </a:r>
          </a:p>
        </p:txBody>
      </p:sp>
    </p:spTree>
    <p:extLst>
      <p:ext uri="{BB962C8B-B14F-4D97-AF65-F5344CB8AC3E}">
        <p14:creationId xmlns:p14="http://schemas.microsoft.com/office/powerpoint/2010/main" val="245322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4F41AAC5-9689-1844-94F8-374E25585964}"/>
              </a:ext>
            </a:extLst>
          </p:cNvPr>
          <p:cNvSpPr>
            <a:spLocks noGrp="1"/>
          </p:cNvSpPr>
          <p:nvPr>
            <p:ph type="title"/>
          </p:nvPr>
        </p:nvSpPr>
        <p:spPr/>
        <p:txBody>
          <a:bodyPr/>
          <a:lstStyle/>
          <a:p>
            <a:r>
              <a:rPr lang="tr-TR"/>
              <a:t>Asıl başlık stilini düzenlemek için tıklayın</a:t>
            </a:r>
          </a:p>
        </p:txBody>
      </p:sp>
      <p:sp>
        <p:nvSpPr>
          <p:cNvPr id="3" name="Slayt Numarası Yer Tutucusu 2">
            <a:extLst>
              <a:ext uri="{FF2B5EF4-FFF2-40B4-BE49-F238E27FC236}">
                <a16:creationId xmlns="" xmlns:a16="http://schemas.microsoft.com/office/drawing/2014/main" id="{040926A1-2049-B94E-AB2D-A5A3F5949F62}"/>
              </a:ext>
            </a:extLst>
          </p:cNvPr>
          <p:cNvSpPr>
            <a:spLocks noGrp="1"/>
          </p:cNvSpPr>
          <p:nvPr>
            <p:ph type="sldNum" sz="quarter" idx="10"/>
          </p:nvPr>
        </p:nvSpPr>
        <p:spPr>
          <a:xfrm>
            <a:off x="7551093" y="7006699"/>
            <a:ext cx="2405658" cy="402483"/>
          </a:xfrm>
          <a:prstGeom prst="rect">
            <a:avLst/>
          </a:prstGeom>
        </p:spPr>
        <p:txBody>
          <a:bodyPr/>
          <a:lstStyle/>
          <a:p>
            <a:fld id="{355FEEFD-3B84-5E40-B880-6D259D79DEE1}" type="slidenum">
              <a:rPr lang="tr-TR" smtClean="0"/>
              <a:pPr/>
              <a:t>‹#›</a:t>
            </a:fld>
            <a:r>
              <a:rPr lang="tr-TR"/>
              <a:t>/33</a:t>
            </a:r>
          </a:p>
        </p:txBody>
      </p:sp>
    </p:spTree>
    <p:extLst>
      <p:ext uri="{BB962C8B-B14F-4D97-AF65-F5344CB8AC3E}">
        <p14:creationId xmlns:p14="http://schemas.microsoft.com/office/powerpoint/2010/main" val="3780654173"/>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7C57B40D-29B6-4AF9-8823-15BE8491D6AC}"/>
              </a:ext>
            </a:extLst>
          </p:cNvPr>
          <p:cNvSpPr>
            <a:spLocks noGrp="1"/>
          </p:cNvSpPr>
          <p:nvPr>
            <p:ph type="ctrTitle"/>
          </p:nvPr>
        </p:nvSpPr>
        <p:spPr>
          <a:xfrm>
            <a:off x="1336477" y="1237197"/>
            <a:ext cx="8018860" cy="2631887"/>
          </a:xfrm>
        </p:spPr>
        <p:txBody>
          <a:bodyPr anchor="b"/>
          <a:lstStyle>
            <a:lvl1pPr algn="ctr">
              <a:defRPr sz="5262"/>
            </a:lvl1pPr>
          </a:lstStyle>
          <a:p>
            <a:r>
              <a:rPr lang="tr-TR"/>
              <a:t>Asıl başlık stilini düzenlemek için tıklayın</a:t>
            </a:r>
          </a:p>
        </p:txBody>
      </p:sp>
      <p:sp>
        <p:nvSpPr>
          <p:cNvPr id="3" name="Alt Başlık 2">
            <a:extLst>
              <a:ext uri="{FF2B5EF4-FFF2-40B4-BE49-F238E27FC236}">
                <a16:creationId xmlns="" xmlns:a16="http://schemas.microsoft.com/office/drawing/2014/main" id="{C1057AB7-48D8-4FCE-B7CE-03195FAA6878}"/>
              </a:ext>
            </a:extLst>
          </p:cNvPr>
          <p:cNvSpPr>
            <a:spLocks noGrp="1"/>
          </p:cNvSpPr>
          <p:nvPr>
            <p:ph type="subTitle" idx="1"/>
          </p:nvPr>
        </p:nvSpPr>
        <p:spPr>
          <a:xfrm>
            <a:off x="1336477" y="3970580"/>
            <a:ext cx="8018860" cy="1825171"/>
          </a:xfrm>
        </p:spPr>
        <p:txBody>
          <a:bodyPr/>
          <a:lstStyle>
            <a:lvl1pPr marL="0" indent="0" algn="ctr">
              <a:buNone/>
              <a:defRPr sz="2105"/>
            </a:lvl1pPr>
            <a:lvl2pPr marL="400964" indent="0" algn="ctr">
              <a:buNone/>
              <a:defRPr sz="1754"/>
            </a:lvl2pPr>
            <a:lvl3pPr marL="801929" indent="0" algn="ctr">
              <a:buNone/>
              <a:defRPr sz="1579"/>
            </a:lvl3pPr>
            <a:lvl4pPr marL="1202893" indent="0" algn="ctr">
              <a:buNone/>
              <a:defRPr sz="1403"/>
            </a:lvl4pPr>
            <a:lvl5pPr marL="1603858" indent="0" algn="ctr">
              <a:buNone/>
              <a:defRPr sz="1403"/>
            </a:lvl5pPr>
            <a:lvl6pPr marL="2004822" indent="0" algn="ctr">
              <a:buNone/>
              <a:defRPr sz="1403"/>
            </a:lvl6pPr>
            <a:lvl7pPr marL="2405786" indent="0" algn="ctr">
              <a:buNone/>
              <a:defRPr sz="1403"/>
            </a:lvl7pPr>
            <a:lvl8pPr marL="2806751" indent="0" algn="ctr">
              <a:buNone/>
              <a:defRPr sz="1403"/>
            </a:lvl8pPr>
            <a:lvl9pPr marL="3207715" indent="0" algn="ctr">
              <a:buNone/>
              <a:defRPr sz="1403"/>
            </a:lvl9pPr>
          </a:lstStyle>
          <a:p>
            <a:r>
              <a:rPr lang="tr-TR"/>
              <a:t>Asıl alt başlık stilini düzenlemek için tıklayın</a:t>
            </a:r>
          </a:p>
        </p:txBody>
      </p:sp>
      <p:sp>
        <p:nvSpPr>
          <p:cNvPr id="4" name="Veri Yer Tutucusu 3">
            <a:extLst>
              <a:ext uri="{FF2B5EF4-FFF2-40B4-BE49-F238E27FC236}">
                <a16:creationId xmlns="" xmlns:a16="http://schemas.microsoft.com/office/drawing/2014/main" id="{50083B38-E498-47EC-BD92-472EDDAC1B52}"/>
              </a:ext>
            </a:extLst>
          </p:cNvPr>
          <p:cNvSpPr>
            <a:spLocks noGrp="1"/>
          </p:cNvSpPr>
          <p:nvPr>
            <p:ph type="dt" sz="half" idx="10"/>
          </p:nvPr>
        </p:nvSpPr>
        <p:spPr>
          <a:xfrm>
            <a:off x="735062" y="7006699"/>
            <a:ext cx="2405658" cy="402483"/>
          </a:xfrm>
          <a:prstGeom prst="rect">
            <a:avLst/>
          </a:prstGeom>
        </p:spPr>
        <p:txBody>
          <a:bodyPr/>
          <a:lstStyle/>
          <a:p>
            <a:fld id="{3D806516-95C6-481B-986A-46D868664D72}" type="datetimeFigureOut">
              <a:rPr lang="tr-TR" smtClean="0"/>
              <a:t>22.01.2021</a:t>
            </a:fld>
            <a:endParaRPr lang="tr-TR"/>
          </a:p>
        </p:txBody>
      </p:sp>
      <p:sp>
        <p:nvSpPr>
          <p:cNvPr id="5" name="Alt Bilgi Yer Tutucusu 4">
            <a:extLst>
              <a:ext uri="{FF2B5EF4-FFF2-40B4-BE49-F238E27FC236}">
                <a16:creationId xmlns="" xmlns:a16="http://schemas.microsoft.com/office/drawing/2014/main" id="{1D1ABCDD-58F2-46FE-BEC6-B905B4C3C265}"/>
              </a:ext>
            </a:extLst>
          </p:cNvPr>
          <p:cNvSpPr>
            <a:spLocks noGrp="1"/>
          </p:cNvSpPr>
          <p:nvPr>
            <p:ph type="ftr" sz="quarter" idx="11"/>
          </p:nvPr>
        </p:nvSpPr>
        <p:spPr>
          <a:xfrm>
            <a:off x="3541663" y="7006699"/>
            <a:ext cx="3608487" cy="402483"/>
          </a:xfrm>
          <a:prstGeom prst="rect">
            <a:avLst/>
          </a:prstGeom>
        </p:spPr>
        <p:txBody>
          <a:bodyPr/>
          <a:lstStyle/>
          <a:p>
            <a:endParaRPr lang="tr-TR"/>
          </a:p>
        </p:txBody>
      </p:sp>
      <p:sp>
        <p:nvSpPr>
          <p:cNvPr id="6" name="Slayt Numarası Yer Tutucusu 5">
            <a:extLst>
              <a:ext uri="{FF2B5EF4-FFF2-40B4-BE49-F238E27FC236}">
                <a16:creationId xmlns="" xmlns:a16="http://schemas.microsoft.com/office/drawing/2014/main" id="{49CC0400-DDF9-400F-ACE6-1FA7F5B5D486}"/>
              </a:ext>
            </a:extLst>
          </p:cNvPr>
          <p:cNvSpPr>
            <a:spLocks noGrp="1"/>
          </p:cNvSpPr>
          <p:nvPr>
            <p:ph type="sldNum" sz="quarter" idx="12"/>
          </p:nvPr>
        </p:nvSpPr>
        <p:spPr>
          <a:xfrm>
            <a:off x="7551093" y="7006699"/>
            <a:ext cx="2405658" cy="402483"/>
          </a:xfrm>
          <a:prstGeom prst="rect">
            <a:avLst/>
          </a:prstGeom>
        </p:spPr>
        <p:txBody>
          <a:bodyPr/>
          <a:lstStyle/>
          <a:p>
            <a:fld id="{242EF741-A114-49AF-B1F1-EC2A782BDBED}" type="slidenum">
              <a:rPr lang="tr-TR" smtClean="0"/>
              <a:t>‹#›</a:t>
            </a:fld>
            <a:endParaRPr lang="tr-TR"/>
          </a:p>
        </p:txBody>
      </p:sp>
    </p:spTree>
    <p:extLst>
      <p:ext uri="{BB962C8B-B14F-4D97-AF65-F5344CB8AC3E}">
        <p14:creationId xmlns:p14="http://schemas.microsoft.com/office/powerpoint/2010/main" val="5743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Resim 9"/>
          <p:cNvPicPr>
            <a:picLocks noChangeAspect="1"/>
          </p:cNvPicPr>
          <p:nvPr userDrawn="1"/>
        </p:nvPicPr>
        <p:blipFill rotWithShape="1">
          <a:blip r:embed="rId7" cstate="print">
            <a:extLst>
              <a:ext uri="{28A0092B-C50C-407E-A947-70E740481C1C}">
                <a14:useLocalDpi xmlns:a14="http://schemas.microsoft.com/office/drawing/2010/main" val="0"/>
              </a:ext>
            </a:extLst>
          </a:blip>
          <a:srcRect t="10146" r="695" b="80861"/>
          <a:stretch/>
        </p:blipFill>
        <p:spPr>
          <a:xfrm>
            <a:off x="0" y="312148"/>
            <a:ext cx="10690167" cy="371191"/>
          </a:xfrm>
          <a:prstGeom prst="rect">
            <a:avLst/>
          </a:prstGeom>
        </p:spPr>
      </p:pic>
      <p:sp>
        <p:nvSpPr>
          <p:cNvPr id="9" name="Oval 8"/>
          <p:cNvSpPr/>
          <p:nvPr userDrawn="1"/>
        </p:nvSpPr>
        <p:spPr>
          <a:xfrm>
            <a:off x="414781" y="77536"/>
            <a:ext cx="903830" cy="9038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userDrawn="1"/>
        </p:nvSpPr>
        <p:spPr>
          <a:xfrm>
            <a:off x="6192982" y="333048"/>
            <a:ext cx="4272742" cy="307777"/>
          </a:xfrm>
          <a:prstGeom prst="rect">
            <a:avLst/>
          </a:prstGeom>
          <a:noFill/>
        </p:spPr>
        <p:txBody>
          <a:bodyPr wrap="square" rtlCol="0">
            <a:spAutoFit/>
          </a:bodyPr>
          <a:lstStyle/>
          <a:p>
            <a:pPr algn="r"/>
            <a:r>
              <a:rPr lang="tr-TR" sz="1400" b="1">
                <a:solidFill>
                  <a:schemeClr val="bg1"/>
                </a:solidFill>
                <a:latin typeface="Myriad Pro" panose="020B0503030403020204" pitchFamily="34" charset="0"/>
              </a:rPr>
              <a:t>Strateji Geliştirme Başkanlığı</a:t>
            </a:r>
          </a:p>
        </p:txBody>
      </p:sp>
      <p:sp>
        <p:nvSpPr>
          <p:cNvPr id="12" name="Dikdörtgen 11"/>
          <p:cNvSpPr/>
          <p:nvPr userDrawn="1"/>
        </p:nvSpPr>
        <p:spPr>
          <a:xfrm>
            <a:off x="9807339" y="7046408"/>
            <a:ext cx="623889" cy="307777"/>
          </a:xfrm>
          <a:prstGeom prst="rect">
            <a:avLst/>
          </a:prstGeom>
        </p:spPr>
        <p:txBody>
          <a:bodyPr wrap="none">
            <a:spAutoFit/>
          </a:bodyPr>
          <a:lstStyle/>
          <a:p>
            <a:fld id="{42C328C1-A84F-4A39-A664-DBA00541A8C6}" type="slidenum">
              <a:rPr lang="en-US" sz="1400" b="1" baseline="0" smtClean="0">
                <a:solidFill>
                  <a:srgbClr val="C00000"/>
                </a:solidFill>
                <a:latin typeface="Myriad Pro" panose="020B0503030403020204" pitchFamily="34" charset="0"/>
              </a:rPr>
              <a:pPr/>
              <a:t>‹#›</a:t>
            </a:fld>
            <a:r>
              <a:rPr lang="tr-TR" sz="1400" b="1" baseline="0" dirty="0" smtClean="0">
                <a:solidFill>
                  <a:srgbClr val="C00000"/>
                </a:solidFill>
                <a:latin typeface="Myriad Pro" panose="020B0503030403020204" pitchFamily="34" charset="0"/>
              </a:rPr>
              <a:t>/46</a:t>
            </a:r>
            <a:endParaRPr lang="tr-TR" sz="1400" b="1" baseline="0" dirty="0">
              <a:solidFill>
                <a:srgbClr val="C00000"/>
              </a:solidFill>
              <a:latin typeface="Myriad Pro" panose="020B0503030403020204" pitchFamily="34" charset="0"/>
            </a:endParaRPr>
          </a:p>
        </p:txBody>
      </p:sp>
      <p:sp>
        <p:nvSpPr>
          <p:cNvPr id="21" name="Başlık Yer Tutucusu 20"/>
          <p:cNvSpPr>
            <a:spLocks noGrp="1"/>
          </p:cNvSpPr>
          <p:nvPr>
            <p:ph type="title"/>
          </p:nvPr>
        </p:nvSpPr>
        <p:spPr>
          <a:xfrm>
            <a:off x="1" y="1157325"/>
            <a:ext cx="10691812" cy="310228"/>
          </a:xfrm>
          <a:prstGeom prst="rect">
            <a:avLst/>
          </a:prstGeom>
        </p:spPr>
        <p:txBody>
          <a:bodyPr vert="horz" lIns="91440" tIns="45720" rIns="91440" bIns="45720" rtlCol="0" anchor="ctr">
            <a:normAutofit/>
          </a:bodyPr>
          <a:lstStyle/>
          <a:p>
            <a:r>
              <a:rPr lang="tr-TR" dirty="0"/>
              <a:t>Asıl başlık stili için tıklatın</a:t>
            </a:r>
          </a:p>
        </p:txBody>
      </p:sp>
      <p:sp>
        <p:nvSpPr>
          <p:cNvPr id="22" name="Metin Yer Tutucusu 21"/>
          <p:cNvSpPr>
            <a:spLocks noGrp="1"/>
          </p:cNvSpPr>
          <p:nvPr>
            <p:ph type="body" idx="1"/>
          </p:nvPr>
        </p:nvSpPr>
        <p:spPr>
          <a:xfrm>
            <a:off x="735013" y="2012950"/>
            <a:ext cx="9221787" cy="4795838"/>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pic>
        <p:nvPicPr>
          <p:cNvPr id="7" name="Resim 6"/>
          <p:cNvPicPr>
            <a:picLocks noChangeAspect="1"/>
          </p:cNvPicPr>
          <p:nvPr userDrawn="1"/>
        </p:nvPicPr>
        <p:blipFill rotWithShape="1">
          <a:blip r:embed="rId8" cstate="print">
            <a:extLst>
              <a:ext uri="{28A0092B-C50C-407E-A947-70E740481C1C}">
                <a14:useLocalDpi xmlns:a14="http://schemas.microsoft.com/office/drawing/2010/main" val="0"/>
              </a:ext>
            </a:extLst>
          </a:blip>
          <a:srcRect l="21738" t="9256" r="22838" b="3934"/>
          <a:stretch/>
        </p:blipFill>
        <p:spPr>
          <a:xfrm>
            <a:off x="455672" y="119504"/>
            <a:ext cx="805791" cy="803209"/>
          </a:xfrm>
          <a:prstGeom prst="rect">
            <a:avLst/>
          </a:prstGeom>
        </p:spPr>
      </p:pic>
    </p:spTree>
    <p:extLst>
      <p:ext uri="{BB962C8B-B14F-4D97-AF65-F5344CB8AC3E}">
        <p14:creationId xmlns:p14="http://schemas.microsoft.com/office/powerpoint/2010/main" val="3637330680"/>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65" r:id="rId5"/>
  </p:sldLayoutIdLst>
  <p:txStyles>
    <p:titleStyle>
      <a:lvl1pPr algn="ctr" defTabSz="1007943" rtl="0" eaLnBrk="1" latinLnBrk="0" hangingPunct="1">
        <a:lnSpc>
          <a:spcPct val="90000"/>
        </a:lnSpc>
        <a:spcBef>
          <a:spcPct val="0"/>
        </a:spcBef>
        <a:buNone/>
        <a:defRPr sz="2000" b="1" kern="1200">
          <a:solidFill>
            <a:schemeClr val="tx1"/>
          </a:solidFill>
          <a:latin typeface="Myriad Pro" panose="020B0503030403020204" pitchFamily="34" charset="0"/>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1400" kern="1200">
          <a:solidFill>
            <a:schemeClr val="tx1"/>
          </a:solidFill>
          <a:latin typeface="Myriad Pro" panose="020B0503030403020204" pitchFamily="34" charset="0"/>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1400" kern="1200">
          <a:solidFill>
            <a:schemeClr val="tx1"/>
          </a:solidFill>
          <a:latin typeface="Myriad Pro" panose="020B0503030403020204" pitchFamily="34" charset="0"/>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1400" kern="1200">
          <a:solidFill>
            <a:schemeClr val="tx1"/>
          </a:solidFill>
          <a:latin typeface="Myriad Pro" panose="020B0503030403020204" pitchFamily="34" charset="0"/>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400" kern="1200">
          <a:solidFill>
            <a:schemeClr val="tx1"/>
          </a:solidFill>
          <a:latin typeface="Myriad Pro" panose="020B0503030403020204" pitchFamily="34" charset="0"/>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400" kern="1200">
          <a:solidFill>
            <a:schemeClr val="tx1"/>
          </a:solidFill>
          <a:latin typeface="Myriad Pro" panose="020B0503030403020204" pitchFamily="34" charset="0"/>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2021-2022%20Eylem%20plan&#305;%20makam%20onay&#305;%20parafl&#305;%20Barkotlu%2024.12.2020.pdf"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3%20Ayl&#305;k%20Ba&#351;kanl&#305;k%20Durum%20Raporu.doc"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3%20Ayl&#305;k%20Ba&#351;kanl&#305;k%20Durum%20Raporu.doc" TargetMode="External"/><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eylem%20plan&#305;%20puanlama%20REHBER&#304;.pdf"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hyperlink" Target="Programda%20ya&#351;anan%20sorunlara%20cevaplar.docx"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6.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4"/>
          <p:cNvSpPr txBox="1"/>
          <p:nvPr/>
        </p:nvSpPr>
        <p:spPr>
          <a:xfrm>
            <a:off x="9384826" y="7150587"/>
            <a:ext cx="1278015" cy="369332"/>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solidFill>
                  <a:schemeClr val="bg1">
                    <a:lumMod val="85000"/>
                  </a:schemeClr>
                </a:solidFill>
              </a:rPr>
              <a:t>İÇK™2021</a:t>
            </a:r>
          </a:p>
        </p:txBody>
      </p:sp>
      <p:pic>
        <p:nvPicPr>
          <p:cNvPr id="8" name="Resim 7">
            <a:extLst>
              <a:ext uri="{FF2B5EF4-FFF2-40B4-BE49-F238E27FC236}">
                <a16:creationId xmlns="" xmlns:a16="http://schemas.microsoft.com/office/drawing/2014/main" id="{60A8A587-E2FE-CC4C-A2E1-789A183BF66B}"/>
              </a:ext>
            </a:extLst>
          </p:cNvPr>
          <p:cNvPicPr>
            <a:picLocks noChangeAspect="1"/>
          </p:cNvPicPr>
          <p:nvPr/>
        </p:nvPicPr>
        <p:blipFill>
          <a:blip r:embed="rId2"/>
          <a:stretch>
            <a:fillRect/>
          </a:stretch>
        </p:blipFill>
        <p:spPr>
          <a:xfrm>
            <a:off x="845" y="1"/>
            <a:ext cx="10691813" cy="7559674"/>
          </a:xfrm>
          <a:prstGeom prst="rect">
            <a:avLst/>
          </a:prstGeom>
        </p:spPr>
      </p:pic>
      <p:sp>
        <p:nvSpPr>
          <p:cNvPr id="6" name="Metin kutusu 5"/>
          <p:cNvSpPr txBox="1"/>
          <p:nvPr/>
        </p:nvSpPr>
        <p:spPr>
          <a:xfrm>
            <a:off x="5016171" y="2492970"/>
            <a:ext cx="4113605" cy="335348"/>
          </a:xfrm>
          <a:prstGeom prst="rect">
            <a:avLst/>
          </a:prstGeom>
          <a:noFill/>
        </p:spPr>
        <p:txBody>
          <a:bodyPr wrap="square" rtlCol="0">
            <a:spAutoFit/>
          </a:bodyPr>
          <a:lstStyle/>
          <a:p>
            <a:pPr algn="ctr"/>
            <a:r>
              <a:rPr lang="tr-TR" sz="1579">
                <a:solidFill>
                  <a:schemeClr val="bg1"/>
                </a:solidFill>
              </a:rPr>
              <a:t>STRATEJİ GELİŞTİRME BAŞKANLIĞI</a:t>
            </a: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2580" y="1129943"/>
            <a:ext cx="1360787" cy="1363027"/>
          </a:xfrm>
          <a:prstGeom prst="rect">
            <a:avLst/>
          </a:prstGeom>
        </p:spPr>
      </p:pic>
      <p:sp>
        <p:nvSpPr>
          <p:cNvPr id="13" name="Metin kutusu 12"/>
          <p:cNvSpPr txBox="1"/>
          <p:nvPr/>
        </p:nvSpPr>
        <p:spPr>
          <a:xfrm>
            <a:off x="3636481" y="3323992"/>
            <a:ext cx="6872984" cy="1549848"/>
          </a:xfrm>
          <a:prstGeom prst="rect">
            <a:avLst/>
          </a:prstGeom>
          <a:noFill/>
        </p:spPr>
        <p:txBody>
          <a:bodyPr wrap="square" rtlCol="0">
            <a:spAutoFit/>
          </a:bodyPr>
          <a:lstStyle/>
          <a:p>
            <a:pPr algn="ctr"/>
            <a:r>
              <a:rPr lang="tr-TR" sz="3157" b="1">
                <a:solidFill>
                  <a:schemeClr val="bg1"/>
                </a:solidFill>
              </a:rPr>
              <a:t>2021-2022 KAMU İÇ KONTROL</a:t>
            </a:r>
          </a:p>
          <a:p>
            <a:pPr algn="ctr"/>
            <a:r>
              <a:rPr lang="tr-TR" sz="3157" b="1">
                <a:solidFill>
                  <a:schemeClr val="bg1"/>
                </a:solidFill>
              </a:rPr>
              <a:t/>
            </a:r>
            <a:br>
              <a:rPr lang="tr-TR" sz="3157" b="1">
                <a:solidFill>
                  <a:schemeClr val="bg1"/>
                </a:solidFill>
              </a:rPr>
            </a:br>
            <a:r>
              <a:rPr lang="tr-TR" sz="3157" b="1">
                <a:solidFill>
                  <a:schemeClr val="bg1"/>
                </a:solidFill>
              </a:rPr>
              <a:t>STANDARTLARINA UYUM EYLEM PLANI</a:t>
            </a:r>
            <a:endParaRPr lang="tr-TR" sz="2864" b="1">
              <a:solidFill>
                <a:schemeClr val="bg1"/>
              </a:solidFill>
              <a:latin typeface="Myriad Pro" panose="020B0503030403020204" pitchFamily="34" charset="0"/>
            </a:endParaRPr>
          </a:p>
        </p:txBody>
      </p:sp>
      <p:sp>
        <p:nvSpPr>
          <p:cNvPr id="2" name="Dikdörtgen 1"/>
          <p:cNvSpPr/>
          <p:nvPr/>
        </p:nvSpPr>
        <p:spPr>
          <a:xfrm>
            <a:off x="5178259" y="5414049"/>
            <a:ext cx="3613618" cy="461665"/>
          </a:xfrm>
          <a:prstGeom prst="rect">
            <a:avLst/>
          </a:prstGeom>
        </p:spPr>
        <p:txBody>
          <a:bodyPr wrap="none">
            <a:spAutoFit/>
          </a:bodyPr>
          <a:lstStyle/>
          <a:p>
            <a:pPr algn="ctr"/>
            <a:r>
              <a:rPr lang="tr-TR" sz="2400" b="1" dirty="0">
                <a:solidFill>
                  <a:schemeClr val="bg1"/>
                </a:solidFill>
              </a:rPr>
              <a:t>1. Çeyrek Dönem Eylemleri</a:t>
            </a:r>
          </a:p>
        </p:txBody>
      </p:sp>
    </p:spTree>
    <p:extLst>
      <p:ext uri="{BB962C8B-B14F-4D97-AF65-F5344CB8AC3E}">
        <p14:creationId xmlns:p14="http://schemas.microsoft.com/office/powerpoint/2010/main" val="4157318382"/>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000"/>
                                        <p:tgtEl>
                                          <p:spTgt spid="8"/>
                                        </p:tgtEl>
                                      </p:cBhvr>
                                    </p:animEffect>
                                  </p:childTnLst>
                                </p:cTn>
                              </p:par>
                            </p:childTnLst>
                          </p:cTn>
                        </p:par>
                        <p:par>
                          <p:cTn id="8" fill="hold">
                            <p:stCondLst>
                              <p:cond delay="2500"/>
                            </p:stCondLst>
                            <p:childTnLst>
                              <p:par>
                                <p:cTn id="9" presetID="10" presetClass="entr" presetSubtype="0" repeatCount="indefinite" fill="hold" grpId="0" nodeType="afterEffect">
                                  <p:stCondLst>
                                    <p:cond delay="0"/>
                                  </p:stCondLst>
                                  <p:endCondLst>
                                    <p:cond evt="onNext" delay="0">
                                      <p:tgtEl>
                                        <p:sldTgt/>
                                      </p:tgtEl>
                                    </p:cond>
                                  </p:end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3">
            <a:extLst>
              <a:ext uri="{FF2B5EF4-FFF2-40B4-BE49-F238E27FC236}">
                <a16:creationId xmlns="" xmlns:a16="http://schemas.microsoft.com/office/drawing/2014/main" id="{FED36707-B8A5-4572-ACEA-FD31A06E8A08}"/>
              </a:ext>
            </a:extLst>
          </p:cNvPr>
          <p:cNvSpPr txBox="1">
            <a:spLocks/>
          </p:cNvSpPr>
          <p:nvPr/>
        </p:nvSpPr>
        <p:spPr>
          <a:xfrm>
            <a:off x="2787794" y="568387"/>
            <a:ext cx="7723388" cy="639201"/>
          </a:xfrm>
          <a:prstGeom prst="rect">
            <a:avLst/>
          </a:prstGeom>
          <a:noFill/>
        </p:spPr>
        <p:txBody>
          <a:bodyPr vert="horz" lIns="80189" tIns="40094" rIns="80189" bIns="40094" rtlCol="0" anchor="ctr">
            <a:normAutofit/>
          </a:bodyPr>
          <a:lstStyle>
            <a:lvl1pPr algn="l" defTabSz="914400" rtl="0" eaLnBrk="1" latinLnBrk="0" hangingPunct="1">
              <a:lnSpc>
                <a:spcPct val="90000"/>
              </a:lnSpc>
              <a:spcBef>
                <a:spcPct val="0"/>
              </a:spcBef>
              <a:buNone/>
              <a:defRPr sz="2500" b="1" kern="1200">
                <a:solidFill>
                  <a:srgbClr val="DC0C15"/>
                </a:solidFill>
                <a:latin typeface="+mj-lt"/>
                <a:ea typeface="+mj-ea"/>
                <a:cs typeface="+mj-cs"/>
              </a:defRPr>
            </a:lvl1pPr>
          </a:lstStyle>
          <a:p>
            <a:r>
              <a:rPr lang="tr-TR" sz="2000">
                <a:solidFill>
                  <a:srgbClr val="C00000"/>
                </a:solidFill>
                <a:latin typeface="Arial" panose="020B0604020202020204" pitchFamily="34" charset="0"/>
                <a:cs typeface="Arial" panose="020B0604020202020204" pitchFamily="34" charset="0"/>
              </a:rPr>
              <a:t>                 Sıkça Yapılan Hatalar</a:t>
            </a:r>
          </a:p>
        </p:txBody>
      </p:sp>
      <p:pic>
        <p:nvPicPr>
          <p:cNvPr id="5" name="Resim 4">
            <a:extLst>
              <a:ext uri="{FF2B5EF4-FFF2-40B4-BE49-F238E27FC236}">
                <a16:creationId xmlns="" xmlns:a16="http://schemas.microsoft.com/office/drawing/2014/main" id="{E414C8A5-972F-4656-B0FA-7D462574E06C}"/>
              </a:ext>
            </a:extLst>
          </p:cNvPr>
          <p:cNvPicPr>
            <a:picLocks noChangeAspect="1"/>
          </p:cNvPicPr>
          <p:nvPr/>
        </p:nvPicPr>
        <p:blipFill>
          <a:blip r:embed="rId3"/>
          <a:stretch>
            <a:fillRect/>
          </a:stretch>
        </p:blipFill>
        <p:spPr>
          <a:xfrm>
            <a:off x="564073" y="2886827"/>
            <a:ext cx="2746589" cy="2451220"/>
          </a:xfrm>
          <a:prstGeom prst="rect">
            <a:avLst/>
          </a:prstGeom>
        </p:spPr>
      </p:pic>
      <p:sp>
        <p:nvSpPr>
          <p:cNvPr id="2" name="Metin kutusu 1"/>
          <p:cNvSpPr txBox="1"/>
          <p:nvPr/>
        </p:nvSpPr>
        <p:spPr>
          <a:xfrm>
            <a:off x="3561359" y="3393723"/>
            <a:ext cx="6791955" cy="1477328"/>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285750" indent="-285750">
              <a:buFont typeface="Wingdings" panose="05000000000000000000" pitchFamily="2" charset="2"/>
              <a:buChar char="ü"/>
            </a:pPr>
            <a:r>
              <a:rPr lang="tr-TR" b="1"/>
              <a:t>Web sayfasında yer alan iç kontrol sekmesinde Güncel dokümanlar  mevcut değil</a:t>
            </a:r>
          </a:p>
          <a:p>
            <a:pPr marL="285750" indent="-285750">
              <a:buFont typeface="Wingdings" panose="05000000000000000000" pitchFamily="2" charset="2"/>
              <a:buChar char="ü"/>
            </a:pPr>
            <a:endParaRPr lang="tr-TR" b="1"/>
          </a:p>
          <a:p>
            <a:pPr marL="285750" indent="-285750">
              <a:buFont typeface="Wingdings" panose="05000000000000000000" pitchFamily="2" charset="2"/>
              <a:buChar char="ü"/>
            </a:pPr>
            <a:r>
              <a:rPr lang="tr-TR" b="1"/>
              <a:t>Web sayfasında bir birinden farklı Teşkilat Şemalarının olması ve uyumsuz olması </a:t>
            </a:r>
            <a:endParaRPr lang="tr-TR" b="1">
              <a:solidFill>
                <a:srgbClr val="FF0000"/>
              </a:solidFill>
            </a:endParaRPr>
          </a:p>
        </p:txBody>
      </p:sp>
    </p:spTree>
    <p:extLst>
      <p:ext uri="{BB962C8B-B14F-4D97-AF65-F5344CB8AC3E}">
        <p14:creationId xmlns:p14="http://schemas.microsoft.com/office/powerpoint/2010/main" val="210301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remove" nodeType="afterEffect">
                                  <p:stCondLst>
                                    <p:cond delay="1000"/>
                                  </p:stCondLst>
                                  <p:endCondLst>
                                    <p:cond evt="onNext" delay="0">
                                      <p:tgtEl>
                                        <p:sldTgt/>
                                      </p:tgtEl>
                                    </p:cond>
                                  </p:endCondLst>
                                  <p:childTnLst>
                                    <p:anim calcmode="discrete" valueType="str">
                                      <p:cBhvr>
                                        <p:cTn id="6"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 xmlns:a16="http://schemas.microsoft.com/office/drawing/2014/main" id="{C5D3BE1D-40DF-481D-B968-F8286660918E}"/>
              </a:ext>
            </a:extLst>
          </p:cNvPr>
          <p:cNvPicPr>
            <a:picLocks noChangeAspect="1"/>
          </p:cNvPicPr>
          <p:nvPr/>
        </p:nvPicPr>
        <p:blipFill>
          <a:blip r:embed="rId2"/>
          <a:stretch>
            <a:fillRect/>
          </a:stretch>
        </p:blipFill>
        <p:spPr>
          <a:xfrm>
            <a:off x="2324858" y="826165"/>
            <a:ext cx="5237318" cy="3499898"/>
          </a:xfrm>
          <a:prstGeom prst="rect">
            <a:avLst/>
          </a:prstGeom>
        </p:spPr>
      </p:pic>
      <p:pic>
        <p:nvPicPr>
          <p:cNvPr id="6" name="Resim 5">
            <a:extLst>
              <a:ext uri="{FF2B5EF4-FFF2-40B4-BE49-F238E27FC236}">
                <a16:creationId xmlns="" xmlns:a16="http://schemas.microsoft.com/office/drawing/2014/main" id="{6CA0828D-92D8-40B7-84F4-D7B8E780867C}"/>
              </a:ext>
            </a:extLst>
          </p:cNvPr>
          <p:cNvPicPr>
            <a:picLocks noChangeAspect="1"/>
          </p:cNvPicPr>
          <p:nvPr/>
        </p:nvPicPr>
        <p:blipFill>
          <a:blip r:embed="rId3"/>
          <a:stretch>
            <a:fillRect/>
          </a:stretch>
        </p:blipFill>
        <p:spPr>
          <a:xfrm>
            <a:off x="2327399" y="4816848"/>
            <a:ext cx="4204468" cy="836190"/>
          </a:xfrm>
          <a:prstGeom prst="rect">
            <a:avLst/>
          </a:prstGeom>
        </p:spPr>
      </p:pic>
      <p:sp>
        <p:nvSpPr>
          <p:cNvPr id="10" name="Dikdörtgen 9">
            <a:extLst>
              <a:ext uri="{FF2B5EF4-FFF2-40B4-BE49-F238E27FC236}">
                <a16:creationId xmlns="" xmlns:a16="http://schemas.microsoft.com/office/drawing/2014/main" id="{D687A52E-5DF7-4B20-A9BA-2A0C1CEF48AD}"/>
              </a:ext>
            </a:extLst>
          </p:cNvPr>
          <p:cNvSpPr/>
          <p:nvPr/>
        </p:nvSpPr>
        <p:spPr>
          <a:xfrm>
            <a:off x="950721" y="4816848"/>
            <a:ext cx="8499423" cy="1015663"/>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buFont typeface="Wingdings" panose="05000000000000000000" pitchFamily="2" charset="2"/>
              <a:buChar char="ü"/>
            </a:pPr>
            <a:r>
              <a:rPr lang="tr-TR" sz="2000" b="1"/>
              <a:t> İç kontrol sekmesinde hangi çalışmalar yer alacaktır?</a:t>
            </a:r>
          </a:p>
          <a:p>
            <a:endParaRPr lang="tr-TR" sz="2000" b="1"/>
          </a:p>
          <a:p>
            <a:pPr>
              <a:buFont typeface="Wingdings" panose="05000000000000000000" pitchFamily="2" charset="2"/>
              <a:buChar char="ü"/>
            </a:pPr>
            <a:r>
              <a:rPr lang="tr-TR" sz="2000" b="1"/>
              <a:t> İç Kontrol sekmesindeki veriler hangi sıklıkla güncellenecektir?</a:t>
            </a:r>
          </a:p>
        </p:txBody>
      </p:sp>
    </p:spTree>
    <p:extLst>
      <p:ext uri="{BB962C8B-B14F-4D97-AF65-F5344CB8AC3E}">
        <p14:creationId xmlns:p14="http://schemas.microsoft.com/office/powerpoint/2010/main" val="11318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3">
            <a:extLst>
              <a:ext uri="{FF2B5EF4-FFF2-40B4-BE49-F238E27FC236}">
                <a16:creationId xmlns="" xmlns:a16="http://schemas.microsoft.com/office/drawing/2014/main" id="{FED36707-B8A5-4572-ACEA-FD31A06E8A08}"/>
              </a:ext>
            </a:extLst>
          </p:cNvPr>
          <p:cNvSpPr txBox="1">
            <a:spLocks/>
          </p:cNvSpPr>
          <p:nvPr/>
        </p:nvSpPr>
        <p:spPr>
          <a:xfrm>
            <a:off x="2833140" y="689548"/>
            <a:ext cx="7678041" cy="518040"/>
          </a:xfrm>
          <a:prstGeom prst="rect">
            <a:avLst/>
          </a:prstGeom>
          <a:noFill/>
        </p:spPr>
        <p:txBody>
          <a:bodyPr vert="horz" lIns="80189" tIns="40094" rIns="80189" bIns="40094" rtlCol="0" anchor="ctr">
            <a:normAutofit fontScale="92500" lnSpcReduction="20000"/>
          </a:bodyPr>
          <a:lstStyle>
            <a:lvl1pPr algn="l" defTabSz="914400" rtl="0" eaLnBrk="1" latinLnBrk="0" hangingPunct="1">
              <a:lnSpc>
                <a:spcPct val="90000"/>
              </a:lnSpc>
              <a:spcBef>
                <a:spcPct val="0"/>
              </a:spcBef>
              <a:buNone/>
              <a:defRPr sz="2500" b="1" kern="1200">
                <a:solidFill>
                  <a:srgbClr val="DC0C15"/>
                </a:solidFill>
                <a:latin typeface="+mj-lt"/>
                <a:ea typeface="+mj-ea"/>
                <a:cs typeface="+mj-cs"/>
              </a:defRPr>
            </a:lvl1pPr>
          </a:lstStyle>
          <a:p>
            <a:r>
              <a:rPr lang="tr-TR" sz="2200">
                <a:solidFill>
                  <a:srgbClr val="C00000"/>
                </a:solidFill>
                <a:latin typeface="Arial" panose="020B0604020202020204" pitchFamily="34" charset="0"/>
                <a:cs typeface="Arial" panose="020B0604020202020204" pitchFamily="34" charset="0"/>
              </a:rPr>
              <a:t>  Birinci Çeyrek Dönem Eylemleri</a:t>
            </a:r>
            <a:r>
              <a:rPr lang="tr-TR" sz="2000">
                <a:solidFill>
                  <a:srgbClr val="C00000"/>
                </a:solidFill>
                <a:latin typeface="Arial" panose="020B0604020202020204" pitchFamily="34" charset="0"/>
                <a:cs typeface="Arial" panose="020B0604020202020204" pitchFamily="34" charset="0"/>
              </a:rPr>
              <a:t/>
            </a:r>
            <a:br>
              <a:rPr lang="tr-TR" sz="2000">
                <a:solidFill>
                  <a:srgbClr val="C00000"/>
                </a:solidFill>
                <a:latin typeface="Arial" panose="020B0604020202020204" pitchFamily="34" charset="0"/>
                <a:cs typeface="Arial" panose="020B0604020202020204" pitchFamily="34" charset="0"/>
              </a:rPr>
            </a:br>
            <a:endParaRPr lang="tr-TR" sz="2000">
              <a:solidFill>
                <a:srgbClr val="C00000"/>
              </a:solidFill>
              <a:latin typeface="Arial" panose="020B0604020202020204" pitchFamily="34" charset="0"/>
              <a:cs typeface="Arial" panose="020B0604020202020204" pitchFamily="34" charset="0"/>
            </a:endParaRPr>
          </a:p>
        </p:txBody>
      </p:sp>
      <p:sp>
        <p:nvSpPr>
          <p:cNvPr id="4" name="Akış Çizelgesi: Çok Sayıda Belge 3">
            <a:extLst>
              <a:ext uri="{FF2B5EF4-FFF2-40B4-BE49-F238E27FC236}">
                <a16:creationId xmlns="" xmlns:a16="http://schemas.microsoft.com/office/drawing/2014/main" id="{33157DA4-7FDD-40C3-AF0B-3E54E5C122E3}"/>
              </a:ext>
            </a:extLst>
          </p:cNvPr>
          <p:cNvSpPr/>
          <p:nvPr/>
        </p:nvSpPr>
        <p:spPr>
          <a:xfrm>
            <a:off x="8219578" y="2244966"/>
            <a:ext cx="2075726" cy="1107889"/>
          </a:xfrm>
          <a:prstGeom prst="flowChartMultidocument">
            <a:avLst/>
          </a:prstGeom>
          <a:noFill/>
          <a:ln w="28575" cap="flat" cmpd="sng" algn="ctr">
            <a:solidFill>
              <a:schemeClr val="tx1"/>
            </a:solidFill>
            <a:prstDash val="solid"/>
            <a:miter lim="800000"/>
          </a:ln>
          <a:effectLst>
            <a:glow rad="63500">
              <a:schemeClr val="accent1">
                <a:satMod val="175000"/>
                <a:alpha val="40000"/>
              </a:schemeClr>
            </a:glow>
          </a:effectLst>
        </p:spPr>
        <p:txBody>
          <a:bodyPr rtlCol="0" anchor="ctr"/>
          <a:lstStyle/>
          <a:p>
            <a:r>
              <a:rPr lang="sv-SE" sz="1228" b="1" kern="0">
                <a:solidFill>
                  <a:sysClr val="windowText" lastClr="000000"/>
                </a:solidFill>
                <a:latin typeface="Arial" panose="020B0604020202020204" pitchFamily="34" charset="0"/>
              </a:rPr>
              <a:t>Eğitim Görselleri</a:t>
            </a:r>
          </a:p>
          <a:p>
            <a:r>
              <a:rPr lang="sv-SE" sz="1228" b="1" kern="0">
                <a:solidFill>
                  <a:sysClr val="windowText" lastClr="000000"/>
                </a:solidFill>
                <a:latin typeface="Arial" panose="020B0604020202020204" pitchFamily="34" charset="0"/>
              </a:rPr>
              <a:t>Katılımcı Listesi</a:t>
            </a:r>
            <a:endParaRPr lang="tr-TR" sz="1228" b="1" kern="0">
              <a:solidFill>
                <a:sysClr val="windowText" lastClr="000000"/>
              </a:solidFill>
              <a:latin typeface="Arial" panose="020B0604020202020204" pitchFamily="34" charset="0"/>
            </a:endParaRPr>
          </a:p>
        </p:txBody>
      </p:sp>
      <p:pic>
        <p:nvPicPr>
          <p:cNvPr id="5" name="Resim 4">
            <a:extLst>
              <a:ext uri="{FF2B5EF4-FFF2-40B4-BE49-F238E27FC236}">
                <a16:creationId xmlns="" xmlns:a16="http://schemas.microsoft.com/office/drawing/2014/main" id="{AABC03DB-F99C-4FD8-BA61-E9F3B45FAB38}"/>
              </a:ext>
            </a:extLst>
          </p:cNvPr>
          <p:cNvPicPr>
            <a:picLocks noChangeAspect="1"/>
          </p:cNvPicPr>
          <p:nvPr/>
        </p:nvPicPr>
        <p:blipFill>
          <a:blip r:embed="rId3"/>
          <a:stretch>
            <a:fillRect/>
          </a:stretch>
        </p:blipFill>
        <p:spPr>
          <a:xfrm>
            <a:off x="8994203" y="4170378"/>
            <a:ext cx="989561" cy="936403"/>
          </a:xfrm>
          <a:prstGeom prst="rect">
            <a:avLst/>
          </a:prstGeom>
        </p:spPr>
      </p:pic>
      <p:graphicFrame>
        <p:nvGraphicFramePr>
          <p:cNvPr id="6" name="Tablo 5">
            <a:extLst>
              <a:ext uri="{FF2B5EF4-FFF2-40B4-BE49-F238E27FC236}">
                <a16:creationId xmlns="" xmlns:a16="http://schemas.microsoft.com/office/drawing/2014/main" id="{5F37D653-1122-4D02-89F4-DE48C39AC9DD}"/>
              </a:ext>
            </a:extLst>
          </p:cNvPr>
          <p:cNvGraphicFramePr>
            <a:graphicFrameLocks noGrp="1"/>
          </p:cNvGraphicFramePr>
          <p:nvPr>
            <p:extLst/>
          </p:nvPr>
        </p:nvGraphicFramePr>
        <p:xfrm>
          <a:off x="8576838" y="4911212"/>
          <a:ext cx="1824291" cy="650081"/>
        </p:xfrm>
        <a:graphic>
          <a:graphicData uri="http://schemas.openxmlformats.org/drawingml/2006/table">
            <a:tbl>
              <a:tblPr firstRow="1" bandRow="1">
                <a:tableStyleId>{5C22544A-7EE6-4342-B048-85BDC9FD1C3A}</a:tableStyleId>
              </a:tblPr>
              <a:tblGrid>
                <a:gridCol w="1824291">
                  <a:extLst>
                    <a:ext uri="{9D8B030D-6E8A-4147-A177-3AD203B41FA5}">
                      <a16:colId xmlns="" xmlns:a16="http://schemas.microsoft.com/office/drawing/2014/main" val="2600340863"/>
                    </a:ext>
                  </a:extLst>
                </a:gridCol>
              </a:tblGrid>
              <a:tr h="324872">
                <a:tc>
                  <a:txBody>
                    <a:bodyPr/>
                    <a:lstStyle/>
                    <a:p>
                      <a:pPr lvl="0"/>
                      <a:r>
                        <a:rPr lang="tr-TR" sz="1200">
                          <a:solidFill>
                            <a:prstClr val="black"/>
                          </a:solidFill>
                          <a:latin typeface="Arial" panose="020B0604020202020204" pitchFamily="34" charset="0"/>
                          <a:cs typeface="Arial" panose="020B0604020202020204" pitchFamily="34" charset="0"/>
                        </a:rPr>
                        <a:t>1. Çeyrek Dönem 2021</a:t>
                      </a:r>
                      <a:endParaRPr lang="tr-TR" sz="1200"/>
                    </a:p>
                  </a:txBody>
                  <a:tcPr marL="80189" marR="80189" marT="40094" marB="400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543308322"/>
                  </a:ext>
                </a:extLst>
              </a:tr>
              <a:tr h="325209">
                <a:tc>
                  <a:txBody>
                    <a:bodyPr/>
                    <a:lstStyle/>
                    <a:p>
                      <a:pPr lvl="0"/>
                      <a:r>
                        <a:rPr lang="tr-TR" sz="1200" b="1">
                          <a:solidFill>
                            <a:prstClr val="black"/>
                          </a:solidFill>
                          <a:latin typeface="Arial" panose="020B0604020202020204" pitchFamily="34" charset="0"/>
                          <a:cs typeface="Arial" panose="020B0604020202020204" pitchFamily="34" charset="0"/>
                        </a:rPr>
                        <a:t>1. Çeyrek Dönem 2022</a:t>
                      </a:r>
                      <a:endParaRPr lang="tr-TR" sz="1200" b="1"/>
                    </a:p>
                  </a:txBody>
                  <a:tcPr marL="80189" marR="80189" marT="40094" marB="400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825995126"/>
                  </a:ext>
                </a:extLst>
              </a:tr>
            </a:tbl>
          </a:graphicData>
        </a:graphic>
      </p:graphicFrame>
      <p:pic>
        <p:nvPicPr>
          <p:cNvPr id="8" name="Resim 7">
            <a:extLst>
              <a:ext uri="{FF2B5EF4-FFF2-40B4-BE49-F238E27FC236}">
                <a16:creationId xmlns="" xmlns:a16="http://schemas.microsoft.com/office/drawing/2014/main" id="{C0242134-6111-4924-88C0-BAEF83B2D1E0}"/>
              </a:ext>
            </a:extLst>
          </p:cNvPr>
          <p:cNvPicPr>
            <a:picLocks noChangeAspect="1"/>
          </p:cNvPicPr>
          <p:nvPr/>
        </p:nvPicPr>
        <p:blipFill>
          <a:blip r:embed="rId4"/>
          <a:stretch>
            <a:fillRect/>
          </a:stretch>
        </p:blipFill>
        <p:spPr>
          <a:xfrm>
            <a:off x="1631225" y="5017041"/>
            <a:ext cx="1057579" cy="670019"/>
          </a:xfrm>
          <a:prstGeom prst="rect">
            <a:avLst/>
          </a:prstGeom>
        </p:spPr>
      </p:pic>
      <p:sp>
        <p:nvSpPr>
          <p:cNvPr id="10" name="Oval 9">
            <a:extLst>
              <a:ext uri="{FF2B5EF4-FFF2-40B4-BE49-F238E27FC236}">
                <a16:creationId xmlns="" xmlns:a16="http://schemas.microsoft.com/office/drawing/2014/main" id="{87199764-4130-4C46-8170-E24FC97F464B}"/>
              </a:ext>
            </a:extLst>
          </p:cNvPr>
          <p:cNvSpPr/>
          <p:nvPr/>
        </p:nvSpPr>
        <p:spPr>
          <a:xfrm>
            <a:off x="149088" y="4862086"/>
            <a:ext cx="1610138" cy="1353183"/>
          </a:xfrm>
          <a:prstGeom prst="ellipse">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01688">
              <a:lnSpc>
                <a:spcPct val="90000"/>
              </a:lnSpc>
              <a:spcBef>
                <a:spcPct val="0"/>
              </a:spcBef>
              <a:spcAft>
                <a:spcPct val="35000"/>
              </a:spcAft>
            </a:pPr>
            <a:r>
              <a:rPr lang="tr-TR" sz="1403">
                <a:solidFill>
                  <a:schemeClr val="dk1">
                    <a:hueOff val="0"/>
                    <a:satOff val="0"/>
                    <a:lumOff val="0"/>
                    <a:alphaOff val="0"/>
                  </a:schemeClr>
                </a:solidFill>
              </a:rPr>
              <a:t>Merkez Birimler/</a:t>
            </a:r>
          </a:p>
          <a:p>
            <a:pPr defTabSz="701688">
              <a:lnSpc>
                <a:spcPct val="90000"/>
              </a:lnSpc>
              <a:spcBef>
                <a:spcPct val="0"/>
              </a:spcBef>
              <a:spcAft>
                <a:spcPct val="35000"/>
              </a:spcAft>
            </a:pPr>
            <a:r>
              <a:rPr lang="tr-TR" sz="1403">
                <a:solidFill>
                  <a:schemeClr val="dk1">
                    <a:hueOff val="0"/>
                    <a:satOff val="0"/>
                    <a:lumOff val="0"/>
                    <a:alphaOff val="0"/>
                  </a:schemeClr>
                </a:solidFill>
              </a:rPr>
              <a:t>İl Sağlık Müdürlükleri</a:t>
            </a:r>
          </a:p>
        </p:txBody>
      </p:sp>
      <p:grpSp>
        <p:nvGrpSpPr>
          <p:cNvPr id="11" name="Grup 10">
            <a:extLst>
              <a:ext uri="{FF2B5EF4-FFF2-40B4-BE49-F238E27FC236}">
                <a16:creationId xmlns="" xmlns:a16="http://schemas.microsoft.com/office/drawing/2014/main" id="{A548A255-C73B-448E-9FAD-DD472D6F967D}"/>
              </a:ext>
            </a:extLst>
          </p:cNvPr>
          <p:cNvGrpSpPr/>
          <p:nvPr/>
        </p:nvGrpSpPr>
        <p:grpSpPr>
          <a:xfrm>
            <a:off x="338610" y="2087693"/>
            <a:ext cx="1025783" cy="463034"/>
            <a:chOff x="703391" y="135402"/>
            <a:chExt cx="914408" cy="459628"/>
          </a:xfrm>
          <a:scene3d>
            <a:camera prst="orthographicFront">
              <a:rot lat="0" lon="0" rev="0"/>
            </a:camera>
            <a:lightRig rig="balanced" dir="t">
              <a:rot lat="0" lon="0" rev="8700000"/>
            </a:lightRig>
          </a:scene3d>
        </p:grpSpPr>
        <p:sp>
          <p:nvSpPr>
            <p:cNvPr id="12" name="Dikdörtgen: Yuvarlatılmış Köşeler 18">
              <a:extLst>
                <a:ext uri="{FF2B5EF4-FFF2-40B4-BE49-F238E27FC236}">
                  <a16:creationId xmlns="" xmlns:a16="http://schemas.microsoft.com/office/drawing/2014/main" id="{AA1007B3-1B9E-4A3C-9801-13E04910FCD4}"/>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Dikdörtgen: Yuvarlatılmış Köşeler 4">
              <a:extLst>
                <a:ext uri="{FF2B5EF4-FFF2-40B4-BE49-F238E27FC236}">
                  <a16:creationId xmlns="" xmlns:a16="http://schemas.microsoft.com/office/drawing/2014/main" id="{C873D2AE-9B3D-4264-9914-0F1153580529}"/>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Bileşen</a:t>
              </a:r>
            </a:p>
          </p:txBody>
        </p:sp>
      </p:grpSp>
      <p:sp>
        <p:nvSpPr>
          <p:cNvPr id="14" name="Metin kutusu 13">
            <a:extLst>
              <a:ext uri="{FF2B5EF4-FFF2-40B4-BE49-F238E27FC236}">
                <a16:creationId xmlns="" xmlns:a16="http://schemas.microsoft.com/office/drawing/2014/main" id="{5734061C-D524-4CEB-B9F9-40C759B4A8AA}"/>
              </a:ext>
            </a:extLst>
          </p:cNvPr>
          <p:cNvSpPr txBox="1"/>
          <p:nvPr/>
        </p:nvSpPr>
        <p:spPr>
          <a:xfrm>
            <a:off x="2663687" y="4513947"/>
            <a:ext cx="753750"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a:t>E.1.1.4</a:t>
            </a:r>
          </a:p>
        </p:txBody>
      </p:sp>
      <p:grpSp>
        <p:nvGrpSpPr>
          <p:cNvPr id="15" name="Grup 14">
            <a:extLst>
              <a:ext uri="{FF2B5EF4-FFF2-40B4-BE49-F238E27FC236}">
                <a16:creationId xmlns="" xmlns:a16="http://schemas.microsoft.com/office/drawing/2014/main" id="{BFE5CB1E-B523-4633-B00D-E7C39263CAEF}"/>
              </a:ext>
            </a:extLst>
          </p:cNvPr>
          <p:cNvGrpSpPr/>
          <p:nvPr/>
        </p:nvGrpSpPr>
        <p:grpSpPr>
          <a:xfrm>
            <a:off x="314038" y="2684789"/>
            <a:ext cx="1026035" cy="463035"/>
            <a:chOff x="680956" y="135402"/>
            <a:chExt cx="936843" cy="459628"/>
          </a:xfrm>
          <a:scene3d>
            <a:camera prst="orthographicFront">
              <a:rot lat="0" lon="0" rev="0"/>
            </a:camera>
            <a:lightRig rig="balanced" dir="t">
              <a:rot lat="0" lon="0" rev="8700000"/>
            </a:lightRig>
          </a:scene3d>
        </p:grpSpPr>
        <p:sp>
          <p:nvSpPr>
            <p:cNvPr id="16" name="Dikdörtgen: Yuvarlatılmış Köşeler 22">
              <a:extLst>
                <a:ext uri="{FF2B5EF4-FFF2-40B4-BE49-F238E27FC236}">
                  <a16:creationId xmlns="" xmlns:a16="http://schemas.microsoft.com/office/drawing/2014/main" id="{DCB82C2C-117C-4FEB-BE49-B593A6EA3683}"/>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Dikdörtgen: Yuvarlatılmış Köşeler 4">
              <a:extLst>
                <a:ext uri="{FF2B5EF4-FFF2-40B4-BE49-F238E27FC236}">
                  <a16:creationId xmlns="" xmlns:a16="http://schemas.microsoft.com/office/drawing/2014/main" id="{0AEE1F36-9570-40E6-9180-7CE6D0852A65}"/>
                </a:ext>
              </a:extLst>
            </p:cNvPr>
            <p:cNvSpPr txBox="1"/>
            <p:nvPr/>
          </p:nvSpPr>
          <p:spPr>
            <a:xfrm>
              <a:off x="680956" y="157839"/>
              <a:ext cx="914408" cy="414753"/>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a:t>Standart</a:t>
              </a:r>
            </a:p>
          </p:txBody>
        </p:sp>
      </p:grpSp>
      <p:grpSp>
        <p:nvGrpSpPr>
          <p:cNvPr id="18" name="Grup 17">
            <a:extLst>
              <a:ext uri="{FF2B5EF4-FFF2-40B4-BE49-F238E27FC236}">
                <a16:creationId xmlns="" xmlns:a16="http://schemas.microsoft.com/office/drawing/2014/main" id="{DF9BFB4A-D55A-4EEE-ADEF-2F6BEF3699AA}"/>
              </a:ext>
            </a:extLst>
          </p:cNvPr>
          <p:cNvGrpSpPr/>
          <p:nvPr/>
        </p:nvGrpSpPr>
        <p:grpSpPr>
          <a:xfrm>
            <a:off x="321824" y="3245075"/>
            <a:ext cx="1057579" cy="616382"/>
            <a:chOff x="680956" y="5021"/>
            <a:chExt cx="936843" cy="745631"/>
          </a:xfrm>
          <a:scene3d>
            <a:camera prst="orthographicFront">
              <a:rot lat="0" lon="0" rev="0"/>
            </a:camera>
            <a:lightRig rig="balanced" dir="t">
              <a:rot lat="0" lon="0" rev="8700000"/>
            </a:lightRig>
          </a:scene3d>
        </p:grpSpPr>
        <p:sp>
          <p:nvSpPr>
            <p:cNvPr id="19" name="Dikdörtgen: Yuvarlatılmış Köşeler 25">
              <a:extLst>
                <a:ext uri="{FF2B5EF4-FFF2-40B4-BE49-F238E27FC236}">
                  <a16:creationId xmlns="" xmlns:a16="http://schemas.microsoft.com/office/drawing/2014/main" id="{5DFFA3A7-C829-44F9-8234-15E78AD803D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Dikdörtgen: Yuvarlatılmış Köşeler 4">
              <a:extLst>
                <a:ext uri="{FF2B5EF4-FFF2-40B4-BE49-F238E27FC236}">
                  <a16:creationId xmlns="" xmlns:a16="http://schemas.microsoft.com/office/drawing/2014/main" id="{63B16128-A68D-4ABC-95B3-F8BD097CB06E}"/>
                </a:ext>
              </a:extLst>
            </p:cNvPr>
            <p:cNvSpPr txBox="1"/>
            <p:nvPr/>
          </p:nvSpPr>
          <p:spPr>
            <a:xfrm>
              <a:off x="680956" y="5021"/>
              <a:ext cx="891172" cy="745631"/>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Genel Şart</a:t>
              </a:r>
            </a:p>
          </p:txBody>
        </p:sp>
      </p:grpSp>
      <p:sp>
        <p:nvSpPr>
          <p:cNvPr id="21" name="Metin kutusu 20">
            <a:extLst>
              <a:ext uri="{FF2B5EF4-FFF2-40B4-BE49-F238E27FC236}">
                <a16:creationId xmlns="" xmlns:a16="http://schemas.microsoft.com/office/drawing/2014/main" id="{B8E5AEDE-5973-42E1-915F-A211D33E2262}"/>
              </a:ext>
            </a:extLst>
          </p:cNvPr>
          <p:cNvSpPr txBox="1"/>
          <p:nvPr/>
        </p:nvSpPr>
        <p:spPr>
          <a:xfrm>
            <a:off x="1551472" y="2077292"/>
            <a:ext cx="6206759" cy="335348"/>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tr-TR" sz="1579" dirty="0">
                <a:solidFill>
                  <a:schemeClr val="bg1"/>
                </a:solidFill>
              </a:rPr>
              <a:t>Kontrol Ortamı</a:t>
            </a:r>
          </a:p>
        </p:txBody>
      </p:sp>
      <p:sp>
        <p:nvSpPr>
          <p:cNvPr id="22" name="Metin kutusu 21">
            <a:extLst>
              <a:ext uri="{FF2B5EF4-FFF2-40B4-BE49-F238E27FC236}">
                <a16:creationId xmlns="" xmlns:a16="http://schemas.microsoft.com/office/drawing/2014/main" id="{7BD106A0-60DB-4644-8656-922BF78643C5}"/>
              </a:ext>
            </a:extLst>
          </p:cNvPr>
          <p:cNvSpPr txBox="1"/>
          <p:nvPr/>
        </p:nvSpPr>
        <p:spPr>
          <a:xfrm>
            <a:off x="1551473" y="2632017"/>
            <a:ext cx="6206759" cy="578363"/>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tr-TR" sz="1579" dirty="0">
                <a:solidFill>
                  <a:schemeClr val="bg1"/>
                </a:solidFill>
              </a:rPr>
              <a:t>Etik Değerler ve dürüstlük: Personel davranışlarını belirleyen kuralların personel tarafından bilinmesi sağlanmalıdır.</a:t>
            </a:r>
          </a:p>
        </p:txBody>
      </p:sp>
      <p:sp>
        <p:nvSpPr>
          <p:cNvPr id="23" name="Metin kutusu 22">
            <a:extLst>
              <a:ext uri="{FF2B5EF4-FFF2-40B4-BE49-F238E27FC236}">
                <a16:creationId xmlns="" xmlns:a16="http://schemas.microsoft.com/office/drawing/2014/main" id="{079AF783-D80C-43EF-A2C1-B637EFE305D4}"/>
              </a:ext>
            </a:extLst>
          </p:cNvPr>
          <p:cNvSpPr txBox="1"/>
          <p:nvPr/>
        </p:nvSpPr>
        <p:spPr>
          <a:xfrm>
            <a:off x="1569333" y="3309403"/>
            <a:ext cx="6188899" cy="578363"/>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tr-TR" sz="1579" dirty="0">
                <a:solidFill>
                  <a:schemeClr val="bg1"/>
                </a:solidFill>
              </a:rPr>
              <a:t>İç kontrol sistemi ve işleyişi yönetici ve personel tarafından sahiplenilmeli ve desteklenmelidir.</a:t>
            </a:r>
          </a:p>
        </p:txBody>
      </p:sp>
      <p:sp>
        <p:nvSpPr>
          <p:cNvPr id="24" name="Metin kutusu 23">
            <a:extLst>
              <a:ext uri="{FF2B5EF4-FFF2-40B4-BE49-F238E27FC236}">
                <a16:creationId xmlns="" xmlns:a16="http://schemas.microsoft.com/office/drawing/2014/main" id="{6F23DB90-F2B5-4877-8039-3D13CD940102}"/>
              </a:ext>
            </a:extLst>
          </p:cNvPr>
          <p:cNvSpPr txBox="1"/>
          <p:nvPr/>
        </p:nvSpPr>
        <p:spPr>
          <a:xfrm>
            <a:off x="2643809" y="4849295"/>
            <a:ext cx="5808231" cy="967188"/>
          </a:xfrm>
          <a:prstGeom prst="rect">
            <a:avLst/>
          </a:prstGeom>
          <a:solidFill>
            <a:schemeClr val="accent1">
              <a:lumMod val="60000"/>
              <a:lumOff val="40000"/>
            </a:schemeClr>
          </a:solidFill>
          <a:scene3d>
            <a:camera prst="obliqueBottomRight"/>
            <a:lightRig rig="threePt" dir="t"/>
          </a:scene3d>
          <a:sp3d>
            <a:bevelT/>
          </a:sp3d>
        </p:spPr>
        <p:txBody>
          <a:bodyPr wrap="square" rtlCol="0" anchor="ctr">
            <a:spAutoFit/>
          </a:bodyPr>
          <a:lstStyle/>
          <a:p>
            <a:pPr defTabSz="623722">
              <a:lnSpc>
                <a:spcPct val="90000"/>
              </a:lnSpc>
              <a:spcBef>
                <a:spcPct val="0"/>
              </a:spcBef>
              <a:spcAft>
                <a:spcPct val="35000"/>
              </a:spcAft>
            </a:pPr>
            <a:r>
              <a:rPr lang="tr-TR" sz="1579" b="1" u="sng" kern="0">
                <a:cs typeface="Arial" panose="020B0604020202020204" pitchFamily="34" charset="0"/>
              </a:rPr>
              <a:t>Harcama Birimi düzeyinde</a:t>
            </a:r>
            <a:r>
              <a:rPr lang="tr-TR" sz="1579" kern="0">
                <a:cs typeface="Arial" panose="020B0604020202020204" pitchFamily="34" charset="0"/>
              </a:rPr>
              <a:t> İç kontrol sorumluları koordinasyonunda Harcama Birimlerinde  çalışan personele yönelik İç Kontrol Sistemi, Kamu İç Kontrol Standartlarına Uyum Eylem Planı ve işleyişine ilişkin eğitimlerin yapılması (yüz yüze/uzaktan)</a:t>
            </a:r>
            <a:endParaRPr lang="tr-TR" sz="1579"/>
          </a:p>
        </p:txBody>
      </p:sp>
    </p:spTree>
    <p:extLst>
      <p:ext uri="{BB962C8B-B14F-4D97-AF65-F5344CB8AC3E}">
        <p14:creationId xmlns:p14="http://schemas.microsoft.com/office/powerpoint/2010/main" val="86838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4" grpId="0" animBg="1"/>
      <p:bldP spid="21" grpId="0" animBg="1"/>
      <p:bldP spid="22" grpId="0" animBg="1"/>
      <p:bldP spid="23"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50945" y="1318716"/>
            <a:ext cx="9789923" cy="1015663"/>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tr-TR" sz="2000" b="1" u="sng" kern="0">
                <a:cs typeface="Arial" panose="020B0604020202020204" pitchFamily="34" charset="0"/>
              </a:rPr>
              <a:t>E.1.1.4 Harcama Birimi düzeyinde</a:t>
            </a:r>
            <a:r>
              <a:rPr lang="tr-TR" sz="2000" kern="0">
                <a:cs typeface="Arial" panose="020B0604020202020204" pitchFamily="34" charset="0"/>
              </a:rPr>
              <a:t> İç kontrol sorumluları koordinasyonunda Harcama Birimlerinde  çalışan personele yönelik İç Kontrol Sistemi, Kamu İç Kontrol Standartlarına Uyum Eylem Planı ve işleyişine ilişkin eğitimlerin yapılması (yüz yüze/uzaktan)</a:t>
            </a:r>
            <a:endParaRPr lang="tr-TR" sz="2000"/>
          </a:p>
        </p:txBody>
      </p:sp>
      <p:sp>
        <p:nvSpPr>
          <p:cNvPr id="4" name="Metin kutusu 3"/>
          <p:cNvSpPr txBox="1"/>
          <p:nvPr/>
        </p:nvSpPr>
        <p:spPr>
          <a:xfrm>
            <a:off x="3170761" y="668407"/>
            <a:ext cx="4144439" cy="400110"/>
          </a:xfrm>
          <a:prstGeom prst="rect">
            <a:avLst/>
          </a:prstGeom>
          <a:noFill/>
        </p:spPr>
        <p:txBody>
          <a:bodyPr wrap="square" rtlCol="0">
            <a:spAutoFit/>
          </a:bodyPr>
          <a:lstStyle/>
          <a:p>
            <a:r>
              <a:rPr lang="tr-TR" sz="2000" b="1">
                <a:solidFill>
                  <a:srgbClr val="C00000"/>
                </a:solidFill>
                <a:latin typeface="Arial" panose="020B0604020202020204" pitchFamily="34" charset="0"/>
                <a:cs typeface="Arial" panose="020B0604020202020204" pitchFamily="34" charset="0"/>
              </a:rPr>
              <a:t>Birinci Çeyrek Dönem Eylemleri</a:t>
            </a:r>
            <a:endParaRPr lang="tr-TR" sz="2000" b="1"/>
          </a:p>
        </p:txBody>
      </p:sp>
      <p:graphicFrame>
        <p:nvGraphicFramePr>
          <p:cNvPr id="5" name="Diyagram 4">
            <a:extLst>
              <a:ext uri="{FF2B5EF4-FFF2-40B4-BE49-F238E27FC236}">
                <a16:creationId xmlns="" xmlns:a16="http://schemas.microsoft.com/office/drawing/2014/main" id="{F5351814-A024-4864-ABF5-6900A4414351}"/>
              </a:ext>
            </a:extLst>
          </p:cNvPr>
          <p:cNvGraphicFramePr/>
          <p:nvPr>
            <p:extLst>
              <p:ext uri="{D42A27DB-BD31-4B8C-83A1-F6EECF244321}">
                <p14:modId xmlns:p14="http://schemas.microsoft.com/office/powerpoint/2010/main" val="466855962"/>
              </p:ext>
            </p:extLst>
          </p:nvPr>
        </p:nvGraphicFramePr>
        <p:xfrm>
          <a:off x="1003868" y="2592911"/>
          <a:ext cx="8915384" cy="4513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9659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afterEffect">
                                  <p:stCondLst>
                                    <p:cond delay="1000"/>
                                  </p:stCondLst>
                                  <p:endCondLst>
                                    <p:cond evt="onNext" delay="0">
                                      <p:tgtEl>
                                        <p:sldTgt/>
                                      </p:tgtEl>
                                    </p:cond>
                                  </p:endCondLst>
                                  <p:childTnLst>
                                    <p:set>
                                      <p:cBhvr>
                                        <p:cTn id="6" dur="1" fill="hold">
                                          <p:stCondLst>
                                            <p:cond delay="0"/>
                                          </p:stCondLst>
                                        </p:cTn>
                                        <p:tgtEl>
                                          <p:spTgt spid="5">
                                            <p:graphicEl>
                                              <a:dgm id="{2B834A8C-AD4F-4AC4-8B65-218A66CC03B5}"/>
                                            </p:graphicEl>
                                          </p:spTgt>
                                        </p:tgtEl>
                                        <p:attrNameLst>
                                          <p:attrName>style.visibility</p:attrName>
                                        </p:attrNameLst>
                                      </p:cBhvr>
                                      <p:to>
                                        <p:strVal val="visible"/>
                                      </p:to>
                                    </p:set>
                                    <p:animEffect transition="in" filter="fade">
                                      <p:cBhvr>
                                        <p:cTn id="7" dur="1000"/>
                                        <p:tgtEl>
                                          <p:spTgt spid="5">
                                            <p:graphicEl>
                                              <a:dgm id="{2B834A8C-AD4F-4AC4-8B65-218A66CC03B5}"/>
                                            </p:graphicEl>
                                          </p:spTgt>
                                        </p:tgtEl>
                                      </p:cBhvr>
                                    </p:animEffect>
                                  </p:childTnLst>
                                </p:cTn>
                              </p:par>
                            </p:childTnLst>
                          </p:cTn>
                        </p:par>
                        <p:par>
                          <p:cTn id="8" fill="hold">
                            <p:stCondLst>
                              <p:cond delay="2000"/>
                            </p:stCondLst>
                            <p:childTnLst>
                              <p:par>
                                <p:cTn id="9" presetID="10" presetClass="entr" presetSubtype="0" fill="hold" grpId="0" nodeType="afterEffect">
                                  <p:stCondLst>
                                    <p:cond delay="500"/>
                                  </p:stCondLst>
                                  <p:childTnLst>
                                    <p:set>
                                      <p:cBhvr>
                                        <p:cTn id="10" dur="1" fill="hold">
                                          <p:stCondLst>
                                            <p:cond delay="0"/>
                                          </p:stCondLst>
                                        </p:cTn>
                                        <p:tgtEl>
                                          <p:spTgt spid="5">
                                            <p:graphicEl>
                                              <a:dgm id="{C29038E0-8C32-4F25-9553-71EBF1350B8A}"/>
                                            </p:graphicEl>
                                          </p:spTgt>
                                        </p:tgtEl>
                                        <p:attrNameLst>
                                          <p:attrName>style.visibility</p:attrName>
                                        </p:attrNameLst>
                                      </p:cBhvr>
                                      <p:to>
                                        <p:strVal val="visible"/>
                                      </p:to>
                                    </p:set>
                                    <p:animEffect transition="in" filter="fade">
                                      <p:cBhvr>
                                        <p:cTn id="11" dur="500"/>
                                        <p:tgtEl>
                                          <p:spTgt spid="5">
                                            <p:graphicEl>
                                              <a:dgm id="{C29038E0-8C32-4F25-9553-71EBF1350B8A}"/>
                                            </p:graphicEl>
                                          </p:spTgt>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5">
                                            <p:graphicEl>
                                              <a:dgm id="{2873C7FF-0D5C-4F3A-9162-C91706F0CD3A}"/>
                                            </p:graphicEl>
                                          </p:spTgt>
                                        </p:tgtEl>
                                        <p:attrNameLst>
                                          <p:attrName>style.visibility</p:attrName>
                                        </p:attrNameLst>
                                      </p:cBhvr>
                                      <p:to>
                                        <p:strVal val="visible"/>
                                      </p:to>
                                    </p:set>
                                    <p:animEffect transition="in" filter="fade">
                                      <p:cBhvr>
                                        <p:cTn id="14" dur="500"/>
                                        <p:tgtEl>
                                          <p:spTgt spid="5">
                                            <p:graphicEl>
                                              <a:dgm id="{2873C7FF-0D5C-4F3A-9162-C91706F0CD3A}"/>
                                            </p:graphicEl>
                                          </p:spTgt>
                                        </p:tgtEl>
                                      </p:cBhvr>
                                    </p:animEffect>
                                  </p:childTnLst>
                                </p:cTn>
                              </p:par>
                            </p:childTnLst>
                          </p:cTn>
                        </p:par>
                        <p:par>
                          <p:cTn id="15" fill="hold">
                            <p:stCondLst>
                              <p:cond delay="3000"/>
                            </p:stCondLst>
                            <p:childTnLst>
                              <p:par>
                                <p:cTn id="16" presetID="10" presetClass="entr" presetSubtype="0" fill="hold" grpId="0" nodeType="afterEffect">
                                  <p:stCondLst>
                                    <p:cond delay="500"/>
                                  </p:stCondLst>
                                  <p:childTnLst>
                                    <p:set>
                                      <p:cBhvr>
                                        <p:cTn id="17" dur="1" fill="hold">
                                          <p:stCondLst>
                                            <p:cond delay="0"/>
                                          </p:stCondLst>
                                        </p:cTn>
                                        <p:tgtEl>
                                          <p:spTgt spid="5">
                                            <p:graphicEl>
                                              <a:dgm id="{5B5E2946-3A4E-4486-A381-F10B9CE42BA9}"/>
                                            </p:graphicEl>
                                          </p:spTgt>
                                        </p:tgtEl>
                                        <p:attrNameLst>
                                          <p:attrName>style.visibility</p:attrName>
                                        </p:attrNameLst>
                                      </p:cBhvr>
                                      <p:to>
                                        <p:strVal val="visible"/>
                                      </p:to>
                                    </p:set>
                                    <p:animEffect transition="in" filter="fade">
                                      <p:cBhvr>
                                        <p:cTn id="18" dur="500"/>
                                        <p:tgtEl>
                                          <p:spTgt spid="5">
                                            <p:graphicEl>
                                              <a:dgm id="{5B5E2946-3A4E-4486-A381-F10B9CE42BA9}"/>
                                            </p:graphicEl>
                                          </p:spTgt>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5">
                                            <p:graphicEl>
                                              <a:dgm id="{01F02A47-2727-4819-9A9A-63E6F0DE4493}"/>
                                            </p:graphicEl>
                                          </p:spTgt>
                                        </p:tgtEl>
                                        <p:attrNameLst>
                                          <p:attrName>style.visibility</p:attrName>
                                        </p:attrNameLst>
                                      </p:cBhvr>
                                      <p:to>
                                        <p:strVal val="visible"/>
                                      </p:to>
                                    </p:set>
                                    <p:animEffect transition="in" filter="fade">
                                      <p:cBhvr>
                                        <p:cTn id="21" dur="500"/>
                                        <p:tgtEl>
                                          <p:spTgt spid="5">
                                            <p:graphicEl>
                                              <a:dgm id="{01F02A47-2727-4819-9A9A-63E6F0DE4493}"/>
                                            </p:graphicEl>
                                          </p:spTgt>
                                        </p:tgtEl>
                                      </p:cBhvr>
                                    </p:animEffect>
                                  </p:childTnLst>
                                </p:cTn>
                              </p:par>
                            </p:childTnLst>
                          </p:cTn>
                        </p:par>
                        <p:par>
                          <p:cTn id="22" fill="hold">
                            <p:stCondLst>
                              <p:cond delay="4000"/>
                            </p:stCondLst>
                            <p:childTnLst>
                              <p:par>
                                <p:cTn id="23" presetID="10" presetClass="entr" presetSubtype="0" fill="hold" grpId="0" nodeType="afterEffect">
                                  <p:stCondLst>
                                    <p:cond delay="500"/>
                                  </p:stCondLst>
                                  <p:childTnLst>
                                    <p:set>
                                      <p:cBhvr>
                                        <p:cTn id="24" dur="1" fill="hold">
                                          <p:stCondLst>
                                            <p:cond delay="0"/>
                                          </p:stCondLst>
                                        </p:cTn>
                                        <p:tgtEl>
                                          <p:spTgt spid="5">
                                            <p:graphicEl>
                                              <a:dgm id="{7611BEF4-97F9-471F-8BD5-6D213BB6C89D}"/>
                                            </p:graphicEl>
                                          </p:spTgt>
                                        </p:tgtEl>
                                        <p:attrNameLst>
                                          <p:attrName>style.visibility</p:attrName>
                                        </p:attrNameLst>
                                      </p:cBhvr>
                                      <p:to>
                                        <p:strVal val="visible"/>
                                      </p:to>
                                    </p:set>
                                    <p:animEffect transition="in" filter="fade">
                                      <p:cBhvr>
                                        <p:cTn id="25" dur="500"/>
                                        <p:tgtEl>
                                          <p:spTgt spid="5">
                                            <p:graphicEl>
                                              <a:dgm id="{7611BEF4-97F9-471F-8BD5-6D213BB6C89D}"/>
                                            </p:graphicEl>
                                          </p:spTgt>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5">
                                            <p:graphicEl>
                                              <a:dgm id="{A57FD91D-06E8-4995-BDE6-A1A3373A56F4}"/>
                                            </p:graphicEl>
                                          </p:spTgt>
                                        </p:tgtEl>
                                        <p:attrNameLst>
                                          <p:attrName>style.visibility</p:attrName>
                                        </p:attrNameLst>
                                      </p:cBhvr>
                                      <p:to>
                                        <p:strVal val="visible"/>
                                      </p:to>
                                    </p:set>
                                    <p:animEffect transition="in" filter="fade">
                                      <p:cBhvr>
                                        <p:cTn id="28" dur="500"/>
                                        <p:tgtEl>
                                          <p:spTgt spid="5">
                                            <p:graphicEl>
                                              <a:dgm id="{A57FD91D-06E8-4995-BDE6-A1A3373A56F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3">
            <a:extLst>
              <a:ext uri="{FF2B5EF4-FFF2-40B4-BE49-F238E27FC236}">
                <a16:creationId xmlns="" xmlns:a16="http://schemas.microsoft.com/office/drawing/2014/main" id="{FED36707-B8A5-4572-ACEA-FD31A06E8A08}"/>
              </a:ext>
            </a:extLst>
          </p:cNvPr>
          <p:cNvSpPr txBox="1">
            <a:spLocks/>
          </p:cNvSpPr>
          <p:nvPr/>
        </p:nvSpPr>
        <p:spPr>
          <a:xfrm>
            <a:off x="2787794" y="568387"/>
            <a:ext cx="7723388" cy="639201"/>
          </a:xfrm>
          <a:prstGeom prst="rect">
            <a:avLst/>
          </a:prstGeom>
          <a:noFill/>
        </p:spPr>
        <p:txBody>
          <a:bodyPr vert="horz" lIns="80189" tIns="40094" rIns="80189" bIns="40094" rtlCol="0" anchor="ctr">
            <a:normAutofit/>
          </a:bodyPr>
          <a:lstStyle>
            <a:lvl1pPr algn="l" defTabSz="914400" rtl="0" eaLnBrk="1" latinLnBrk="0" hangingPunct="1">
              <a:lnSpc>
                <a:spcPct val="90000"/>
              </a:lnSpc>
              <a:spcBef>
                <a:spcPct val="0"/>
              </a:spcBef>
              <a:buNone/>
              <a:defRPr sz="2500" b="1" kern="1200">
                <a:solidFill>
                  <a:srgbClr val="DC0C15"/>
                </a:solidFill>
                <a:latin typeface="+mj-lt"/>
                <a:ea typeface="+mj-ea"/>
                <a:cs typeface="+mj-cs"/>
              </a:defRPr>
            </a:lvl1pPr>
          </a:lstStyle>
          <a:p>
            <a:r>
              <a:rPr lang="tr-TR" sz="2400">
                <a:solidFill>
                  <a:srgbClr val="C00000"/>
                </a:solidFill>
              </a:rPr>
              <a:t>                 </a:t>
            </a:r>
            <a:r>
              <a:rPr lang="tr-TR" sz="2000">
                <a:solidFill>
                  <a:srgbClr val="C00000"/>
                </a:solidFill>
                <a:latin typeface="Arial" panose="020B0604020202020204" pitchFamily="34" charset="0"/>
                <a:cs typeface="Arial" panose="020B0604020202020204" pitchFamily="34" charset="0"/>
              </a:rPr>
              <a:t>Sıkça Yapılan Hatalar</a:t>
            </a:r>
          </a:p>
        </p:txBody>
      </p:sp>
      <p:pic>
        <p:nvPicPr>
          <p:cNvPr id="5" name="Resim 4">
            <a:extLst>
              <a:ext uri="{FF2B5EF4-FFF2-40B4-BE49-F238E27FC236}">
                <a16:creationId xmlns="" xmlns:a16="http://schemas.microsoft.com/office/drawing/2014/main" id="{E414C8A5-972F-4656-B0FA-7D462574E06C}"/>
              </a:ext>
            </a:extLst>
          </p:cNvPr>
          <p:cNvPicPr>
            <a:picLocks noChangeAspect="1"/>
          </p:cNvPicPr>
          <p:nvPr/>
        </p:nvPicPr>
        <p:blipFill>
          <a:blip r:embed="rId3"/>
          <a:stretch>
            <a:fillRect/>
          </a:stretch>
        </p:blipFill>
        <p:spPr>
          <a:xfrm>
            <a:off x="564073" y="2886827"/>
            <a:ext cx="2746589" cy="2451220"/>
          </a:xfrm>
          <a:prstGeom prst="rect">
            <a:avLst/>
          </a:prstGeom>
        </p:spPr>
      </p:pic>
      <p:sp>
        <p:nvSpPr>
          <p:cNvPr id="2" name="Metin kutusu 1"/>
          <p:cNvSpPr txBox="1"/>
          <p:nvPr/>
        </p:nvSpPr>
        <p:spPr>
          <a:xfrm>
            <a:off x="3557746" y="3098003"/>
            <a:ext cx="6791955" cy="2031325"/>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250603" indent="-250603">
              <a:buFont typeface="Wingdings" panose="05000000000000000000" pitchFamily="2" charset="2"/>
              <a:buChar char="ü"/>
            </a:pPr>
            <a:r>
              <a:rPr lang="tr-TR" b="1" dirty="0"/>
              <a:t>Eğitimlerin döneminde yapılmaması.</a:t>
            </a:r>
          </a:p>
          <a:p>
            <a:endParaRPr lang="tr-TR" b="1" dirty="0"/>
          </a:p>
          <a:p>
            <a:pPr marL="250603" indent="-250603">
              <a:buFont typeface="Wingdings" panose="05000000000000000000" pitchFamily="2" charset="2"/>
              <a:buChar char="ü"/>
            </a:pPr>
            <a:r>
              <a:rPr lang="tr-TR" b="1" dirty="0"/>
              <a:t>Eğitime katılımın yetersiz olması.</a:t>
            </a:r>
          </a:p>
          <a:p>
            <a:endParaRPr lang="tr-TR" b="1" dirty="0"/>
          </a:p>
          <a:p>
            <a:pPr marL="250603" indent="-250603">
              <a:buFont typeface="Wingdings" panose="05000000000000000000" pitchFamily="2" charset="2"/>
              <a:buChar char="ü"/>
            </a:pPr>
            <a:r>
              <a:rPr lang="tr-TR" b="1" dirty="0"/>
              <a:t>Katılımcı </a:t>
            </a:r>
            <a:r>
              <a:rPr lang="tr-TR" b="1" dirty="0" smtClean="0"/>
              <a:t>listesi ile </a:t>
            </a:r>
            <a:r>
              <a:rPr lang="tr-TR" b="1" dirty="0"/>
              <a:t>eğitim görsellerinin programa yüklenmemesi.</a:t>
            </a:r>
          </a:p>
          <a:p>
            <a:endParaRPr lang="tr-TR" b="1" dirty="0"/>
          </a:p>
          <a:p>
            <a:pPr marL="250603" indent="-250603">
              <a:buFont typeface="Wingdings" panose="05000000000000000000" pitchFamily="2" charset="2"/>
              <a:buChar char="ü"/>
            </a:pPr>
            <a:r>
              <a:rPr lang="tr-TR" b="1" dirty="0"/>
              <a:t>Yüklenen eğitim görsellerinin daha önceki eğitimlere ait olması.</a:t>
            </a:r>
          </a:p>
        </p:txBody>
      </p:sp>
    </p:spTree>
    <p:extLst>
      <p:ext uri="{BB962C8B-B14F-4D97-AF65-F5344CB8AC3E}">
        <p14:creationId xmlns:p14="http://schemas.microsoft.com/office/powerpoint/2010/main" val="117923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remove" nodeType="afterEffect">
                                  <p:stCondLst>
                                    <p:cond delay="500"/>
                                  </p:stCondLst>
                                  <p:endCondLst>
                                    <p:cond evt="onNext" delay="0">
                                      <p:tgtEl>
                                        <p:sldTgt/>
                                      </p:tgtEl>
                                    </p:cond>
                                  </p:endCondLst>
                                  <p:childTnLst>
                                    <p:anim calcmode="discrete" valueType="str">
                                      <p:cBhvr>
                                        <p:cTn id="6"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 xmlns:a16="http://schemas.microsoft.com/office/drawing/2014/main" id="{C5D3BE1D-40DF-481D-B968-F8286660918E}"/>
              </a:ext>
            </a:extLst>
          </p:cNvPr>
          <p:cNvPicPr>
            <a:picLocks noChangeAspect="1"/>
          </p:cNvPicPr>
          <p:nvPr/>
        </p:nvPicPr>
        <p:blipFill>
          <a:blip r:embed="rId2"/>
          <a:stretch>
            <a:fillRect/>
          </a:stretch>
        </p:blipFill>
        <p:spPr>
          <a:xfrm>
            <a:off x="2727247" y="857338"/>
            <a:ext cx="5237318" cy="3499898"/>
          </a:xfrm>
          <a:prstGeom prst="rect">
            <a:avLst/>
          </a:prstGeom>
        </p:spPr>
      </p:pic>
      <p:sp>
        <p:nvSpPr>
          <p:cNvPr id="10" name="Dikdörtgen 9">
            <a:extLst>
              <a:ext uri="{FF2B5EF4-FFF2-40B4-BE49-F238E27FC236}">
                <a16:creationId xmlns="" xmlns:a16="http://schemas.microsoft.com/office/drawing/2014/main" id="{CC2B772B-FCA0-414B-8157-A8589C1A79D6}"/>
              </a:ext>
            </a:extLst>
          </p:cNvPr>
          <p:cNvSpPr/>
          <p:nvPr/>
        </p:nvSpPr>
        <p:spPr>
          <a:xfrm>
            <a:off x="1096194" y="4752118"/>
            <a:ext cx="8499423" cy="1631216"/>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buFont typeface="Wingdings" panose="05000000000000000000" pitchFamily="2" charset="2"/>
              <a:buChar char="ü"/>
            </a:pPr>
            <a:r>
              <a:rPr lang="tr-TR" sz="2000"/>
              <a:t> </a:t>
            </a:r>
            <a:r>
              <a:rPr lang="tr-TR" sz="2000" b="1"/>
              <a:t>Eğitimler kim tarafından ve kimlere verilecek?</a:t>
            </a:r>
          </a:p>
          <a:p>
            <a:pPr>
              <a:buFont typeface="Wingdings" panose="05000000000000000000" pitchFamily="2" charset="2"/>
              <a:buChar char="ü"/>
            </a:pPr>
            <a:endParaRPr lang="tr-TR" sz="2000" b="1"/>
          </a:p>
          <a:p>
            <a:pPr>
              <a:buFont typeface="Wingdings" panose="05000000000000000000" pitchFamily="2" charset="2"/>
              <a:buChar char="ü"/>
            </a:pPr>
            <a:r>
              <a:rPr lang="tr-TR" sz="2000" b="1"/>
              <a:t> Eğitimin içeriği ne olacak?</a:t>
            </a:r>
          </a:p>
          <a:p>
            <a:pPr>
              <a:buFont typeface="Wingdings" panose="05000000000000000000" pitchFamily="2" charset="2"/>
              <a:buChar char="ü"/>
            </a:pPr>
            <a:endParaRPr lang="tr-TR" sz="2000" b="1"/>
          </a:p>
          <a:p>
            <a:pPr>
              <a:buFont typeface="Wingdings" panose="05000000000000000000" pitchFamily="2" charset="2"/>
              <a:buChar char="ü"/>
            </a:pPr>
            <a:r>
              <a:rPr lang="tr-TR" sz="2000" b="1"/>
              <a:t> Eğitim sunumları web sayfasında yayınlanacak mı?</a:t>
            </a:r>
          </a:p>
        </p:txBody>
      </p:sp>
    </p:spTree>
    <p:extLst>
      <p:ext uri="{BB962C8B-B14F-4D97-AF65-F5344CB8AC3E}">
        <p14:creationId xmlns:p14="http://schemas.microsoft.com/office/powerpoint/2010/main" val="231911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3">
            <a:extLst>
              <a:ext uri="{FF2B5EF4-FFF2-40B4-BE49-F238E27FC236}">
                <a16:creationId xmlns="" xmlns:a16="http://schemas.microsoft.com/office/drawing/2014/main" id="{FED36707-B8A5-4572-ACEA-FD31A06E8A08}"/>
              </a:ext>
            </a:extLst>
          </p:cNvPr>
          <p:cNvSpPr txBox="1">
            <a:spLocks/>
          </p:cNvSpPr>
          <p:nvPr/>
        </p:nvSpPr>
        <p:spPr>
          <a:xfrm>
            <a:off x="2833140" y="689548"/>
            <a:ext cx="7678041" cy="518040"/>
          </a:xfrm>
          <a:prstGeom prst="rect">
            <a:avLst/>
          </a:prstGeom>
          <a:noFill/>
        </p:spPr>
        <p:txBody>
          <a:bodyPr vert="horz" lIns="80189" tIns="40094" rIns="80189" bIns="40094" rtlCol="0" anchor="ctr">
            <a:normAutofit fontScale="92500" lnSpcReduction="20000"/>
          </a:bodyPr>
          <a:lstStyle>
            <a:lvl1pPr algn="l" defTabSz="914400" rtl="0" eaLnBrk="1" latinLnBrk="0" hangingPunct="1">
              <a:lnSpc>
                <a:spcPct val="90000"/>
              </a:lnSpc>
              <a:spcBef>
                <a:spcPct val="0"/>
              </a:spcBef>
              <a:buNone/>
              <a:defRPr sz="2500" b="1" kern="1200">
                <a:solidFill>
                  <a:srgbClr val="DC0C15"/>
                </a:solidFill>
                <a:latin typeface="+mj-lt"/>
                <a:ea typeface="+mj-ea"/>
                <a:cs typeface="+mj-cs"/>
              </a:defRPr>
            </a:lvl1pPr>
          </a:lstStyle>
          <a:p>
            <a:r>
              <a:rPr lang="tr-TR" sz="2200">
                <a:solidFill>
                  <a:srgbClr val="C00000"/>
                </a:solidFill>
                <a:latin typeface="Arial" panose="020B0604020202020204" pitchFamily="34" charset="0"/>
                <a:cs typeface="Arial" panose="020B0604020202020204" pitchFamily="34" charset="0"/>
              </a:rPr>
              <a:t>  Birinci Çeyrek Dönem Eylemleri</a:t>
            </a:r>
            <a:r>
              <a:rPr lang="tr-TR" sz="2000">
                <a:solidFill>
                  <a:srgbClr val="C00000"/>
                </a:solidFill>
                <a:latin typeface="Arial" panose="020B0604020202020204" pitchFamily="34" charset="0"/>
                <a:cs typeface="Arial" panose="020B0604020202020204" pitchFamily="34" charset="0"/>
              </a:rPr>
              <a:t/>
            </a:r>
            <a:br>
              <a:rPr lang="tr-TR" sz="2000">
                <a:solidFill>
                  <a:srgbClr val="C00000"/>
                </a:solidFill>
                <a:latin typeface="Arial" panose="020B0604020202020204" pitchFamily="34" charset="0"/>
                <a:cs typeface="Arial" panose="020B0604020202020204" pitchFamily="34" charset="0"/>
              </a:rPr>
            </a:br>
            <a:endParaRPr lang="tr-TR" sz="2000">
              <a:solidFill>
                <a:srgbClr val="C00000"/>
              </a:solidFill>
              <a:latin typeface="Arial" panose="020B0604020202020204" pitchFamily="34" charset="0"/>
              <a:cs typeface="Arial" panose="020B0604020202020204" pitchFamily="34" charset="0"/>
            </a:endParaRPr>
          </a:p>
        </p:txBody>
      </p:sp>
      <p:sp>
        <p:nvSpPr>
          <p:cNvPr id="4" name="Akış Çizelgesi: Çok Sayıda Belge 3">
            <a:extLst>
              <a:ext uri="{FF2B5EF4-FFF2-40B4-BE49-F238E27FC236}">
                <a16:creationId xmlns="" xmlns:a16="http://schemas.microsoft.com/office/drawing/2014/main" id="{33157DA4-7FDD-40C3-AF0B-3E54E5C122E3}"/>
              </a:ext>
            </a:extLst>
          </p:cNvPr>
          <p:cNvSpPr/>
          <p:nvPr/>
        </p:nvSpPr>
        <p:spPr>
          <a:xfrm>
            <a:off x="8219578" y="2244966"/>
            <a:ext cx="2075726" cy="1107889"/>
          </a:xfrm>
          <a:prstGeom prst="flowChartMultidocument">
            <a:avLst/>
          </a:prstGeom>
          <a:noFill/>
          <a:ln w="28575" cap="flat" cmpd="sng" algn="ctr">
            <a:solidFill>
              <a:schemeClr val="tx1"/>
            </a:solidFill>
            <a:prstDash val="solid"/>
            <a:miter lim="800000"/>
          </a:ln>
          <a:effectLst>
            <a:glow rad="63500">
              <a:schemeClr val="accent1">
                <a:satMod val="175000"/>
                <a:alpha val="40000"/>
              </a:schemeClr>
            </a:glow>
          </a:effectLst>
        </p:spPr>
        <p:txBody>
          <a:bodyPr rtlCol="0" anchor="ctr"/>
          <a:lstStyle/>
          <a:p>
            <a:r>
              <a:rPr lang="sv-SE" sz="1228" b="1" kern="0">
                <a:solidFill>
                  <a:sysClr val="windowText" lastClr="000000"/>
                </a:solidFill>
                <a:latin typeface="Arial" panose="020B0604020202020204" pitchFamily="34" charset="0"/>
              </a:rPr>
              <a:t>Eğitim Görselleri</a:t>
            </a:r>
          </a:p>
          <a:p>
            <a:r>
              <a:rPr lang="sv-SE" sz="1228" b="1" kern="0">
                <a:solidFill>
                  <a:sysClr val="windowText" lastClr="000000"/>
                </a:solidFill>
                <a:latin typeface="Arial" panose="020B0604020202020204" pitchFamily="34" charset="0"/>
              </a:rPr>
              <a:t>Katılımcı Listesi</a:t>
            </a:r>
            <a:endParaRPr lang="tr-TR" sz="1228" b="1" kern="0">
              <a:solidFill>
                <a:sysClr val="windowText" lastClr="000000"/>
              </a:solidFill>
              <a:latin typeface="Arial" panose="020B0604020202020204" pitchFamily="34" charset="0"/>
            </a:endParaRPr>
          </a:p>
        </p:txBody>
      </p:sp>
      <p:pic>
        <p:nvPicPr>
          <p:cNvPr id="5" name="Resim 4">
            <a:extLst>
              <a:ext uri="{FF2B5EF4-FFF2-40B4-BE49-F238E27FC236}">
                <a16:creationId xmlns="" xmlns:a16="http://schemas.microsoft.com/office/drawing/2014/main" id="{AABC03DB-F99C-4FD8-BA61-E9F3B45FAB38}"/>
              </a:ext>
            </a:extLst>
          </p:cNvPr>
          <p:cNvPicPr>
            <a:picLocks noChangeAspect="1"/>
          </p:cNvPicPr>
          <p:nvPr/>
        </p:nvPicPr>
        <p:blipFill>
          <a:blip r:embed="rId3"/>
          <a:stretch>
            <a:fillRect/>
          </a:stretch>
        </p:blipFill>
        <p:spPr>
          <a:xfrm>
            <a:off x="9128832" y="4534664"/>
            <a:ext cx="989561" cy="936403"/>
          </a:xfrm>
          <a:prstGeom prst="rect">
            <a:avLst/>
          </a:prstGeom>
        </p:spPr>
      </p:pic>
      <p:graphicFrame>
        <p:nvGraphicFramePr>
          <p:cNvPr id="6" name="Tablo 5">
            <a:extLst>
              <a:ext uri="{FF2B5EF4-FFF2-40B4-BE49-F238E27FC236}">
                <a16:creationId xmlns="" xmlns:a16="http://schemas.microsoft.com/office/drawing/2014/main" id="{5F37D653-1122-4D02-89F4-DE48C39AC9DD}"/>
              </a:ext>
            </a:extLst>
          </p:cNvPr>
          <p:cNvGraphicFramePr>
            <a:graphicFrameLocks noGrp="1"/>
          </p:cNvGraphicFramePr>
          <p:nvPr>
            <p:extLst>
              <p:ext uri="{D42A27DB-BD31-4B8C-83A1-F6EECF244321}">
                <p14:modId xmlns:p14="http://schemas.microsoft.com/office/powerpoint/2010/main" val="248651518"/>
              </p:ext>
            </p:extLst>
          </p:nvPr>
        </p:nvGraphicFramePr>
        <p:xfrm>
          <a:off x="8576837" y="5214685"/>
          <a:ext cx="1824291" cy="650081"/>
        </p:xfrm>
        <a:graphic>
          <a:graphicData uri="http://schemas.openxmlformats.org/drawingml/2006/table">
            <a:tbl>
              <a:tblPr firstRow="1" bandRow="1">
                <a:tableStyleId>{5C22544A-7EE6-4342-B048-85BDC9FD1C3A}</a:tableStyleId>
              </a:tblPr>
              <a:tblGrid>
                <a:gridCol w="1824291">
                  <a:extLst>
                    <a:ext uri="{9D8B030D-6E8A-4147-A177-3AD203B41FA5}">
                      <a16:colId xmlns="" xmlns:a16="http://schemas.microsoft.com/office/drawing/2014/main" val="2600340863"/>
                    </a:ext>
                  </a:extLst>
                </a:gridCol>
              </a:tblGrid>
              <a:tr h="324872">
                <a:tc>
                  <a:txBody>
                    <a:bodyPr/>
                    <a:lstStyle/>
                    <a:p>
                      <a:pPr lvl="0"/>
                      <a:r>
                        <a:rPr lang="tr-TR" sz="1200">
                          <a:solidFill>
                            <a:prstClr val="black"/>
                          </a:solidFill>
                          <a:latin typeface="Arial" panose="020B0604020202020204" pitchFamily="34" charset="0"/>
                          <a:cs typeface="Arial" panose="020B0604020202020204" pitchFamily="34" charset="0"/>
                        </a:rPr>
                        <a:t>1. Çeyrek Dönem 2021</a:t>
                      </a:r>
                      <a:endParaRPr lang="tr-TR" sz="1200"/>
                    </a:p>
                  </a:txBody>
                  <a:tcPr marL="80189" marR="80189" marT="40094" marB="400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543308322"/>
                  </a:ext>
                </a:extLst>
              </a:tr>
              <a:tr h="325209">
                <a:tc>
                  <a:txBody>
                    <a:bodyPr/>
                    <a:lstStyle/>
                    <a:p>
                      <a:pPr lvl="0"/>
                      <a:r>
                        <a:rPr lang="tr-TR" sz="1200" b="1">
                          <a:solidFill>
                            <a:prstClr val="black"/>
                          </a:solidFill>
                          <a:latin typeface="Arial" panose="020B0604020202020204" pitchFamily="34" charset="0"/>
                          <a:cs typeface="Arial" panose="020B0604020202020204" pitchFamily="34" charset="0"/>
                        </a:rPr>
                        <a:t>1. Çeyrek Dönem 2022</a:t>
                      </a:r>
                      <a:endParaRPr lang="tr-TR" sz="1200" b="1"/>
                    </a:p>
                  </a:txBody>
                  <a:tcPr marL="80189" marR="80189" marT="40094" marB="400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825995126"/>
                  </a:ext>
                </a:extLst>
              </a:tr>
            </a:tbl>
          </a:graphicData>
        </a:graphic>
      </p:graphicFrame>
      <p:pic>
        <p:nvPicPr>
          <p:cNvPr id="8" name="Resim 7">
            <a:extLst>
              <a:ext uri="{FF2B5EF4-FFF2-40B4-BE49-F238E27FC236}">
                <a16:creationId xmlns="" xmlns:a16="http://schemas.microsoft.com/office/drawing/2014/main" id="{C0242134-6111-4924-88C0-BAEF83B2D1E0}"/>
              </a:ext>
            </a:extLst>
          </p:cNvPr>
          <p:cNvPicPr>
            <a:picLocks noChangeAspect="1"/>
          </p:cNvPicPr>
          <p:nvPr/>
        </p:nvPicPr>
        <p:blipFill>
          <a:blip r:embed="rId4"/>
          <a:stretch>
            <a:fillRect/>
          </a:stretch>
        </p:blipFill>
        <p:spPr>
          <a:xfrm>
            <a:off x="1635925" y="5203667"/>
            <a:ext cx="1057579" cy="670019"/>
          </a:xfrm>
          <a:prstGeom prst="rect">
            <a:avLst/>
          </a:prstGeom>
        </p:spPr>
      </p:pic>
      <p:sp>
        <p:nvSpPr>
          <p:cNvPr id="10" name="Oval 9">
            <a:extLst>
              <a:ext uri="{FF2B5EF4-FFF2-40B4-BE49-F238E27FC236}">
                <a16:creationId xmlns="" xmlns:a16="http://schemas.microsoft.com/office/drawing/2014/main" id="{87199764-4130-4C46-8170-E24FC97F464B}"/>
              </a:ext>
            </a:extLst>
          </p:cNvPr>
          <p:cNvSpPr/>
          <p:nvPr/>
        </p:nvSpPr>
        <p:spPr>
          <a:xfrm>
            <a:off x="121281" y="5026581"/>
            <a:ext cx="1625885" cy="1353183"/>
          </a:xfrm>
          <a:prstGeom prst="ellipse">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01688">
              <a:lnSpc>
                <a:spcPct val="90000"/>
              </a:lnSpc>
              <a:spcBef>
                <a:spcPct val="0"/>
              </a:spcBef>
              <a:spcAft>
                <a:spcPct val="35000"/>
              </a:spcAft>
            </a:pPr>
            <a:r>
              <a:rPr lang="tr-TR" sz="1403">
                <a:solidFill>
                  <a:schemeClr val="dk1">
                    <a:hueOff val="0"/>
                    <a:satOff val="0"/>
                    <a:lumOff val="0"/>
                    <a:alphaOff val="0"/>
                  </a:schemeClr>
                </a:solidFill>
              </a:rPr>
              <a:t>Strateji Geliştirme Başkanlığı</a:t>
            </a:r>
          </a:p>
        </p:txBody>
      </p:sp>
      <p:grpSp>
        <p:nvGrpSpPr>
          <p:cNvPr id="11" name="Grup 10">
            <a:extLst>
              <a:ext uri="{FF2B5EF4-FFF2-40B4-BE49-F238E27FC236}">
                <a16:creationId xmlns="" xmlns:a16="http://schemas.microsoft.com/office/drawing/2014/main" id="{A548A255-C73B-448E-9FAD-DD472D6F967D}"/>
              </a:ext>
            </a:extLst>
          </p:cNvPr>
          <p:cNvGrpSpPr/>
          <p:nvPr/>
        </p:nvGrpSpPr>
        <p:grpSpPr>
          <a:xfrm>
            <a:off x="338610" y="2087693"/>
            <a:ext cx="1025783" cy="463034"/>
            <a:chOff x="703391" y="135402"/>
            <a:chExt cx="914408" cy="459628"/>
          </a:xfrm>
          <a:scene3d>
            <a:camera prst="orthographicFront">
              <a:rot lat="0" lon="0" rev="0"/>
            </a:camera>
            <a:lightRig rig="balanced" dir="t">
              <a:rot lat="0" lon="0" rev="8700000"/>
            </a:lightRig>
          </a:scene3d>
        </p:grpSpPr>
        <p:sp>
          <p:nvSpPr>
            <p:cNvPr id="12" name="Dikdörtgen: Yuvarlatılmış Köşeler 18">
              <a:extLst>
                <a:ext uri="{FF2B5EF4-FFF2-40B4-BE49-F238E27FC236}">
                  <a16:creationId xmlns="" xmlns:a16="http://schemas.microsoft.com/office/drawing/2014/main" id="{AA1007B3-1B9E-4A3C-9801-13E04910FCD4}"/>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Dikdörtgen: Yuvarlatılmış Köşeler 4">
              <a:extLst>
                <a:ext uri="{FF2B5EF4-FFF2-40B4-BE49-F238E27FC236}">
                  <a16:creationId xmlns="" xmlns:a16="http://schemas.microsoft.com/office/drawing/2014/main" id="{C873D2AE-9B3D-4264-9914-0F1153580529}"/>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a:t>Bileşen</a:t>
              </a:r>
            </a:p>
          </p:txBody>
        </p:sp>
      </p:grpSp>
      <p:sp>
        <p:nvSpPr>
          <p:cNvPr id="14" name="Metin kutusu 13">
            <a:extLst>
              <a:ext uri="{FF2B5EF4-FFF2-40B4-BE49-F238E27FC236}">
                <a16:creationId xmlns="" xmlns:a16="http://schemas.microsoft.com/office/drawing/2014/main" id="{5734061C-D524-4CEB-B9F9-40C759B4A8AA}"/>
              </a:ext>
            </a:extLst>
          </p:cNvPr>
          <p:cNvSpPr txBox="1"/>
          <p:nvPr/>
        </p:nvSpPr>
        <p:spPr>
          <a:xfrm>
            <a:off x="2713382" y="4858907"/>
            <a:ext cx="753750"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a:t>E.1.1.5</a:t>
            </a:r>
          </a:p>
        </p:txBody>
      </p:sp>
      <p:grpSp>
        <p:nvGrpSpPr>
          <p:cNvPr id="15" name="Grup 14">
            <a:extLst>
              <a:ext uri="{FF2B5EF4-FFF2-40B4-BE49-F238E27FC236}">
                <a16:creationId xmlns="" xmlns:a16="http://schemas.microsoft.com/office/drawing/2014/main" id="{BFE5CB1E-B523-4633-B00D-E7C39263CAEF}"/>
              </a:ext>
            </a:extLst>
          </p:cNvPr>
          <p:cNvGrpSpPr/>
          <p:nvPr/>
        </p:nvGrpSpPr>
        <p:grpSpPr>
          <a:xfrm>
            <a:off x="314038" y="2684789"/>
            <a:ext cx="1026035" cy="463035"/>
            <a:chOff x="680956" y="135402"/>
            <a:chExt cx="936843" cy="459628"/>
          </a:xfrm>
          <a:scene3d>
            <a:camera prst="orthographicFront">
              <a:rot lat="0" lon="0" rev="0"/>
            </a:camera>
            <a:lightRig rig="balanced" dir="t">
              <a:rot lat="0" lon="0" rev="8700000"/>
            </a:lightRig>
          </a:scene3d>
        </p:grpSpPr>
        <p:sp>
          <p:nvSpPr>
            <p:cNvPr id="16" name="Dikdörtgen: Yuvarlatılmış Köşeler 22">
              <a:extLst>
                <a:ext uri="{FF2B5EF4-FFF2-40B4-BE49-F238E27FC236}">
                  <a16:creationId xmlns="" xmlns:a16="http://schemas.microsoft.com/office/drawing/2014/main" id="{DCB82C2C-117C-4FEB-BE49-B593A6EA3683}"/>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Dikdörtgen: Yuvarlatılmış Köşeler 4">
              <a:extLst>
                <a:ext uri="{FF2B5EF4-FFF2-40B4-BE49-F238E27FC236}">
                  <a16:creationId xmlns="" xmlns:a16="http://schemas.microsoft.com/office/drawing/2014/main" id="{0AEE1F36-9570-40E6-9180-7CE6D0852A65}"/>
                </a:ext>
              </a:extLst>
            </p:cNvPr>
            <p:cNvSpPr txBox="1"/>
            <p:nvPr/>
          </p:nvSpPr>
          <p:spPr>
            <a:xfrm>
              <a:off x="680956" y="157839"/>
              <a:ext cx="914408" cy="414753"/>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a:t>Standart</a:t>
              </a:r>
            </a:p>
          </p:txBody>
        </p:sp>
      </p:grpSp>
      <p:grpSp>
        <p:nvGrpSpPr>
          <p:cNvPr id="18" name="Grup 17">
            <a:extLst>
              <a:ext uri="{FF2B5EF4-FFF2-40B4-BE49-F238E27FC236}">
                <a16:creationId xmlns="" xmlns:a16="http://schemas.microsoft.com/office/drawing/2014/main" id="{DF9BFB4A-D55A-4EEE-ADEF-2F6BEF3699AA}"/>
              </a:ext>
            </a:extLst>
          </p:cNvPr>
          <p:cNvGrpSpPr/>
          <p:nvPr/>
        </p:nvGrpSpPr>
        <p:grpSpPr>
          <a:xfrm>
            <a:off x="321824" y="3245075"/>
            <a:ext cx="1057579" cy="616382"/>
            <a:chOff x="680956" y="5021"/>
            <a:chExt cx="936843" cy="745631"/>
          </a:xfrm>
          <a:scene3d>
            <a:camera prst="orthographicFront">
              <a:rot lat="0" lon="0" rev="0"/>
            </a:camera>
            <a:lightRig rig="balanced" dir="t">
              <a:rot lat="0" lon="0" rev="8700000"/>
            </a:lightRig>
          </a:scene3d>
        </p:grpSpPr>
        <p:sp>
          <p:nvSpPr>
            <p:cNvPr id="19" name="Dikdörtgen: Yuvarlatılmış Köşeler 25">
              <a:extLst>
                <a:ext uri="{FF2B5EF4-FFF2-40B4-BE49-F238E27FC236}">
                  <a16:creationId xmlns="" xmlns:a16="http://schemas.microsoft.com/office/drawing/2014/main" id="{5DFFA3A7-C829-44F9-8234-15E78AD803D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Dikdörtgen: Yuvarlatılmış Köşeler 4">
              <a:extLst>
                <a:ext uri="{FF2B5EF4-FFF2-40B4-BE49-F238E27FC236}">
                  <a16:creationId xmlns="" xmlns:a16="http://schemas.microsoft.com/office/drawing/2014/main" id="{63B16128-A68D-4ABC-95B3-F8BD097CB06E}"/>
                </a:ext>
              </a:extLst>
            </p:cNvPr>
            <p:cNvSpPr txBox="1"/>
            <p:nvPr/>
          </p:nvSpPr>
          <p:spPr>
            <a:xfrm>
              <a:off x="680956" y="5021"/>
              <a:ext cx="891172" cy="745631"/>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a:t>Genel Şart</a:t>
              </a:r>
            </a:p>
          </p:txBody>
        </p:sp>
      </p:grpSp>
      <p:sp>
        <p:nvSpPr>
          <p:cNvPr id="21" name="Metin kutusu 20">
            <a:extLst>
              <a:ext uri="{FF2B5EF4-FFF2-40B4-BE49-F238E27FC236}">
                <a16:creationId xmlns="" xmlns:a16="http://schemas.microsoft.com/office/drawing/2014/main" id="{B8E5AEDE-5973-42E1-915F-A211D33E2262}"/>
              </a:ext>
            </a:extLst>
          </p:cNvPr>
          <p:cNvSpPr txBox="1"/>
          <p:nvPr/>
        </p:nvSpPr>
        <p:spPr>
          <a:xfrm>
            <a:off x="1552124" y="2137252"/>
            <a:ext cx="6206759" cy="335348"/>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tr-TR" sz="1579" dirty="0">
                <a:solidFill>
                  <a:schemeClr val="bg1"/>
                </a:solidFill>
              </a:rPr>
              <a:t>Kontrol Ortamı</a:t>
            </a:r>
          </a:p>
        </p:txBody>
      </p:sp>
      <p:sp>
        <p:nvSpPr>
          <p:cNvPr id="22" name="Metin kutusu 21">
            <a:extLst>
              <a:ext uri="{FF2B5EF4-FFF2-40B4-BE49-F238E27FC236}">
                <a16:creationId xmlns="" xmlns:a16="http://schemas.microsoft.com/office/drawing/2014/main" id="{7BD106A0-60DB-4644-8656-922BF78643C5}"/>
              </a:ext>
            </a:extLst>
          </p:cNvPr>
          <p:cNvSpPr txBox="1"/>
          <p:nvPr/>
        </p:nvSpPr>
        <p:spPr>
          <a:xfrm>
            <a:off x="1551473" y="2632017"/>
            <a:ext cx="6206759" cy="578363"/>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tr-TR" sz="1579" dirty="0">
                <a:solidFill>
                  <a:schemeClr val="bg1"/>
                </a:solidFill>
              </a:rPr>
              <a:t>Etik Değerler ve dürüstlük: Personel davranışlarını belirleyen kuralların personel tarafından bilinmesi sağlanmalıdır.</a:t>
            </a:r>
          </a:p>
        </p:txBody>
      </p:sp>
      <p:sp>
        <p:nvSpPr>
          <p:cNvPr id="23" name="Metin kutusu 22">
            <a:extLst>
              <a:ext uri="{FF2B5EF4-FFF2-40B4-BE49-F238E27FC236}">
                <a16:creationId xmlns="" xmlns:a16="http://schemas.microsoft.com/office/drawing/2014/main" id="{079AF783-D80C-43EF-A2C1-B637EFE305D4}"/>
              </a:ext>
            </a:extLst>
          </p:cNvPr>
          <p:cNvSpPr txBox="1"/>
          <p:nvPr/>
        </p:nvSpPr>
        <p:spPr>
          <a:xfrm>
            <a:off x="1569333" y="3309403"/>
            <a:ext cx="6188899" cy="578363"/>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tr-TR" sz="1579" dirty="0">
                <a:solidFill>
                  <a:schemeClr val="bg1"/>
                </a:solidFill>
              </a:rPr>
              <a:t>İç kontrol sistemi ve işleyişi yönetici ve personel tarafından sahiplenilmeli ve desteklenmelidir.</a:t>
            </a:r>
          </a:p>
        </p:txBody>
      </p:sp>
      <p:sp>
        <p:nvSpPr>
          <p:cNvPr id="24" name="Metin kutusu 23">
            <a:extLst>
              <a:ext uri="{FF2B5EF4-FFF2-40B4-BE49-F238E27FC236}">
                <a16:creationId xmlns="" xmlns:a16="http://schemas.microsoft.com/office/drawing/2014/main" id="{6F23DB90-F2B5-4877-8039-3D13CD940102}"/>
              </a:ext>
            </a:extLst>
          </p:cNvPr>
          <p:cNvSpPr txBox="1"/>
          <p:nvPr/>
        </p:nvSpPr>
        <p:spPr>
          <a:xfrm>
            <a:off x="2693504" y="5169056"/>
            <a:ext cx="5576686" cy="622439"/>
          </a:xfrm>
          <a:prstGeom prst="rect">
            <a:avLst/>
          </a:prstGeom>
          <a:solidFill>
            <a:schemeClr val="accent1">
              <a:lumMod val="60000"/>
              <a:lumOff val="40000"/>
            </a:schemeClr>
          </a:solidFill>
          <a:scene3d>
            <a:camera prst="obliqueBottomRight"/>
            <a:lightRig rig="threePt" dir="t"/>
          </a:scene3d>
          <a:sp3d>
            <a:bevelT/>
          </a:sp3d>
        </p:spPr>
        <p:txBody>
          <a:bodyPr wrap="square" rtlCol="0" anchor="ctr">
            <a:spAutoFit/>
          </a:bodyPr>
          <a:lstStyle/>
          <a:p>
            <a:pPr defTabSz="623722">
              <a:lnSpc>
                <a:spcPct val="90000"/>
              </a:lnSpc>
              <a:spcBef>
                <a:spcPct val="0"/>
              </a:spcBef>
              <a:spcAft>
                <a:spcPct val="35000"/>
              </a:spcAft>
              <a:defRPr/>
            </a:pPr>
            <a:r>
              <a:rPr lang="tr-TR" sz="1579" kern="0">
                <a:cs typeface="Arial" panose="020B0604020202020204" pitchFamily="34" charset="0"/>
              </a:rPr>
              <a:t>İç kontrol sistemine yönelik toplantıların/eğitimlerin yapılması</a:t>
            </a:r>
          </a:p>
          <a:p>
            <a:pPr defTabSz="623722">
              <a:lnSpc>
                <a:spcPct val="90000"/>
              </a:lnSpc>
              <a:spcBef>
                <a:spcPct val="0"/>
              </a:spcBef>
              <a:spcAft>
                <a:spcPct val="35000"/>
              </a:spcAft>
              <a:defRPr/>
            </a:pPr>
            <a:r>
              <a:rPr lang="tr-TR" sz="1579" kern="0">
                <a:cs typeface="Arial" panose="020B0604020202020204" pitchFamily="34" charset="0"/>
              </a:rPr>
              <a:t>(yüz yüze/uzaktan)</a:t>
            </a:r>
          </a:p>
        </p:txBody>
      </p:sp>
    </p:spTree>
    <p:extLst>
      <p:ext uri="{BB962C8B-B14F-4D97-AF65-F5344CB8AC3E}">
        <p14:creationId xmlns:p14="http://schemas.microsoft.com/office/powerpoint/2010/main" val="253316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4" grpId="0" animBg="1"/>
      <p:bldP spid="21" grpId="0" animBg="1"/>
      <p:bldP spid="22" grpId="0" animBg="1"/>
      <p:bldP spid="23"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3">
            <a:extLst>
              <a:ext uri="{FF2B5EF4-FFF2-40B4-BE49-F238E27FC236}">
                <a16:creationId xmlns="" xmlns:a16="http://schemas.microsoft.com/office/drawing/2014/main" id="{FED36707-B8A5-4572-ACEA-FD31A06E8A08}"/>
              </a:ext>
            </a:extLst>
          </p:cNvPr>
          <p:cNvSpPr txBox="1">
            <a:spLocks/>
          </p:cNvSpPr>
          <p:nvPr/>
        </p:nvSpPr>
        <p:spPr>
          <a:xfrm>
            <a:off x="2833140" y="689548"/>
            <a:ext cx="7678041" cy="518040"/>
          </a:xfrm>
          <a:prstGeom prst="rect">
            <a:avLst/>
          </a:prstGeom>
          <a:noFill/>
        </p:spPr>
        <p:txBody>
          <a:bodyPr vert="horz" lIns="80189" tIns="40094" rIns="80189" bIns="40094" rtlCol="0" anchor="ctr">
            <a:normAutofit fontScale="92500" lnSpcReduction="20000"/>
          </a:bodyPr>
          <a:lstStyle>
            <a:lvl1pPr algn="l" defTabSz="914400" rtl="0" eaLnBrk="1" latinLnBrk="0" hangingPunct="1">
              <a:lnSpc>
                <a:spcPct val="90000"/>
              </a:lnSpc>
              <a:spcBef>
                <a:spcPct val="0"/>
              </a:spcBef>
              <a:buNone/>
              <a:defRPr sz="2500" b="1" kern="1200">
                <a:solidFill>
                  <a:srgbClr val="DC0C15"/>
                </a:solidFill>
                <a:latin typeface="+mj-lt"/>
                <a:ea typeface="+mj-ea"/>
                <a:cs typeface="+mj-cs"/>
              </a:defRPr>
            </a:lvl1pPr>
          </a:lstStyle>
          <a:p>
            <a:r>
              <a:rPr lang="tr-TR" sz="2200">
                <a:solidFill>
                  <a:srgbClr val="C00000"/>
                </a:solidFill>
                <a:latin typeface="Arial" panose="020B0604020202020204" pitchFamily="34" charset="0"/>
                <a:cs typeface="Arial" panose="020B0604020202020204" pitchFamily="34" charset="0"/>
              </a:rPr>
              <a:t>  Birinci Çeyrek Dönem Eylemleri</a:t>
            </a:r>
            <a:r>
              <a:rPr lang="tr-TR" sz="2000">
                <a:solidFill>
                  <a:srgbClr val="C00000"/>
                </a:solidFill>
                <a:latin typeface="Arial" panose="020B0604020202020204" pitchFamily="34" charset="0"/>
                <a:cs typeface="Arial" panose="020B0604020202020204" pitchFamily="34" charset="0"/>
              </a:rPr>
              <a:t/>
            </a:r>
            <a:br>
              <a:rPr lang="tr-TR" sz="2000">
                <a:solidFill>
                  <a:srgbClr val="C00000"/>
                </a:solidFill>
                <a:latin typeface="Arial" panose="020B0604020202020204" pitchFamily="34" charset="0"/>
                <a:cs typeface="Arial" panose="020B0604020202020204" pitchFamily="34" charset="0"/>
              </a:rPr>
            </a:br>
            <a:endParaRPr lang="tr-TR" sz="2000">
              <a:solidFill>
                <a:srgbClr val="C00000"/>
              </a:solidFill>
              <a:latin typeface="Arial" panose="020B0604020202020204" pitchFamily="34" charset="0"/>
              <a:cs typeface="Arial" panose="020B0604020202020204" pitchFamily="34" charset="0"/>
            </a:endParaRPr>
          </a:p>
        </p:txBody>
      </p:sp>
      <p:sp>
        <p:nvSpPr>
          <p:cNvPr id="4" name="Akış Çizelgesi: Çok Sayıda Belge 3">
            <a:extLst>
              <a:ext uri="{FF2B5EF4-FFF2-40B4-BE49-F238E27FC236}">
                <a16:creationId xmlns="" xmlns:a16="http://schemas.microsoft.com/office/drawing/2014/main" id="{33157DA4-7FDD-40C3-AF0B-3E54E5C122E3}"/>
              </a:ext>
            </a:extLst>
          </p:cNvPr>
          <p:cNvSpPr/>
          <p:nvPr/>
        </p:nvSpPr>
        <p:spPr>
          <a:xfrm>
            <a:off x="8219577" y="2185332"/>
            <a:ext cx="2181551" cy="1470900"/>
          </a:xfrm>
          <a:prstGeom prst="flowChartMultidocument">
            <a:avLst/>
          </a:prstGeom>
          <a:noFill/>
          <a:ln w="28575" cap="flat" cmpd="sng" algn="ctr">
            <a:solidFill>
              <a:schemeClr val="tx1"/>
            </a:solidFill>
            <a:prstDash val="solid"/>
            <a:miter lim="800000"/>
          </a:ln>
          <a:effectLst>
            <a:glow rad="63500">
              <a:schemeClr val="accent1">
                <a:satMod val="175000"/>
                <a:alpha val="40000"/>
              </a:schemeClr>
            </a:glow>
          </a:effectLst>
        </p:spPr>
        <p:txBody>
          <a:bodyPr rtlCol="0" anchor="ctr"/>
          <a:lstStyle/>
          <a:p>
            <a:r>
              <a:rPr lang="sv-SE" sz="1228" b="1" kern="0">
                <a:solidFill>
                  <a:sysClr val="windowText" lastClr="000000"/>
                </a:solidFill>
              </a:rPr>
              <a:t>Etik Davranış İlkelerinin Gönderildiği </a:t>
            </a:r>
            <a:endParaRPr lang="tr-TR" sz="1228" b="1" kern="0">
              <a:solidFill>
                <a:sysClr val="windowText" lastClr="000000"/>
              </a:solidFill>
            </a:endParaRPr>
          </a:p>
          <a:p>
            <a:r>
              <a:rPr lang="sv-SE" sz="1228" b="1" kern="0">
                <a:solidFill>
                  <a:sysClr val="windowText" lastClr="000000"/>
                </a:solidFill>
              </a:rPr>
              <a:t>e-Posta Görseli ve Gönderilen e-Posta İçeriği</a:t>
            </a:r>
            <a:endParaRPr lang="tr-TR" sz="1228" b="1" kern="0">
              <a:solidFill>
                <a:sysClr val="windowText" lastClr="000000"/>
              </a:solidFill>
            </a:endParaRPr>
          </a:p>
        </p:txBody>
      </p:sp>
      <p:pic>
        <p:nvPicPr>
          <p:cNvPr id="5" name="Resim 4">
            <a:extLst>
              <a:ext uri="{FF2B5EF4-FFF2-40B4-BE49-F238E27FC236}">
                <a16:creationId xmlns="" xmlns:a16="http://schemas.microsoft.com/office/drawing/2014/main" id="{AABC03DB-F99C-4FD8-BA61-E9F3B45FAB38}"/>
              </a:ext>
            </a:extLst>
          </p:cNvPr>
          <p:cNvPicPr>
            <a:picLocks noChangeAspect="1"/>
          </p:cNvPicPr>
          <p:nvPr/>
        </p:nvPicPr>
        <p:blipFill>
          <a:blip r:embed="rId3"/>
          <a:stretch>
            <a:fillRect/>
          </a:stretch>
        </p:blipFill>
        <p:spPr>
          <a:xfrm>
            <a:off x="8994203" y="4170378"/>
            <a:ext cx="989561" cy="936403"/>
          </a:xfrm>
          <a:prstGeom prst="rect">
            <a:avLst/>
          </a:prstGeom>
        </p:spPr>
      </p:pic>
      <p:graphicFrame>
        <p:nvGraphicFramePr>
          <p:cNvPr id="6" name="Tablo 5">
            <a:extLst>
              <a:ext uri="{FF2B5EF4-FFF2-40B4-BE49-F238E27FC236}">
                <a16:creationId xmlns="" xmlns:a16="http://schemas.microsoft.com/office/drawing/2014/main" id="{5F37D653-1122-4D02-89F4-DE48C39AC9DD}"/>
              </a:ext>
            </a:extLst>
          </p:cNvPr>
          <p:cNvGraphicFramePr>
            <a:graphicFrameLocks noGrp="1"/>
          </p:cNvGraphicFramePr>
          <p:nvPr>
            <p:extLst/>
          </p:nvPr>
        </p:nvGraphicFramePr>
        <p:xfrm>
          <a:off x="8576838" y="4911212"/>
          <a:ext cx="1824291" cy="650081"/>
        </p:xfrm>
        <a:graphic>
          <a:graphicData uri="http://schemas.openxmlformats.org/drawingml/2006/table">
            <a:tbl>
              <a:tblPr firstRow="1" bandRow="1">
                <a:tableStyleId>{5C22544A-7EE6-4342-B048-85BDC9FD1C3A}</a:tableStyleId>
              </a:tblPr>
              <a:tblGrid>
                <a:gridCol w="1824291">
                  <a:extLst>
                    <a:ext uri="{9D8B030D-6E8A-4147-A177-3AD203B41FA5}">
                      <a16:colId xmlns="" xmlns:a16="http://schemas.microsoft.com/office/drawing/2014/main" val="2600340863"/>
                    </a:ext>
                  </a:extLst>
                </a:gridCol>
              </a:tblGrid>
              <a:tr h="324872">
                <a:tc>
                  <a:txBody>
                    <a:bodyPr/>
                    <a:lstStyle/>
                    <a:p>
                      <a:pPr lvl="0"/>
                      <a:r>
                        <a:rPr lang="tr-TR" sz="1200">
                          <a:solidFill>
                            <a:prstClr val="black"/>
                          </a:solidFill>
                          <a:latin typeface="Arial" panose="020B0604020202020204" pitchFamily="34" charset="0"/>
                          <a:cs typeface="Arial" panose="020B0604020202020204" pitchFamily="34" charset="0"/>
                        </a:rPr>
                        <a:t>1. Çeyrek Dönem 2021</a:t>
                      </a:r>
                      <a:endParaRPr lang="tr-TR" sz="1200"/>
                    </a:p>
                  </a:txBody>
                  <a:tcPr marL="80189" marR="80189" marT="40094" marB="400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543308322"/>
                  </a:ext>
                </a:extLst>
              </a:tr>
              <a:tr h="325209">
                <a:tc>
                  <a:txBody>
                    <a:bodyPr/>
                    <a:lstStyle/>
                    <a:p>
                      <a:pPr lvl="0"/>
                      <a:r>
                        <a:rPr lang="tr-TR" sz="1200" b="1">
                          <a:solidFill>
                            <a:prstClr val="black"/>
                          </a:solidFill>
                          <a:latin typeface="Arial" panose="020B0604020202020204" pitchFamily="34" charset="0"/>
                          <a:cs typeface="Arial" panose="020B0604020202020204" pitchFamily="34" charset="0"/>
                        </a:rPr>
                        <a:t>1. Çeyrek Dönem 2022</a:t>
                      </a:r>
                      <a:endParaRPr lang="tr-TR" sz="1200" b="1"/>
                    </a:p>
                  </a:txBody>
                  <a:tcPr marL="80189" marR="80189" marT="40094" marB="400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825995126"/>
                  </a:ext>
                </a:extLst>
              </a:tr>
            </a:tbl>
          </a:graphicData>
        </a:graphic>
      </p:graphicFrame>
      <p:pic>
        <p:nvPicPr>
          <p:cNvPr id="8" name="Resim 7">
            <a:extLst>
              <a:ext uri="{FF2B5EF4-FFF2-40B4-BE49-F238E27FC236}">
                <a16:creationId xmlns="" xmlns:a16="http://schemas.microsoft.com/office/drawing/2014/main" id="{C0242134-6111-4924-88C0-BAEF83B2D1E0}"/>
              </a:ext>
            </a:extLst>
          </p:cNvPr>
          <p:cNvPicPr>
            <a:picLocks noChangeAspect="1"/>
          </p:cNvPicPr>
          <p:nvPr/>
        </p:nvPicPr>
        <p:blipFill>
          <a:blip r:embed="rId4"/>
          <a:stretch>
            <a:fillRect/>
          </a:stretch>
        </p:blipFill>
        <p:spPr>
          <a:xfrm>
            <a:off x="1591717" y="5106781"/>
            <a:ext cx="1057579" cy="670019"/>
          </a:xfrm>
          <a:prstGeom prst="rect">
            <a:avLst/>
          </a:prstGeom>
        </p:spPr>
      </p:pic>
      <p:sp>
        <p:nvSpPr>
          <p:cNvPr id="10" name="Oval 9">
            <a:extLst>
              <a:ext uri="{FF2B5EF4-FFF2-40B4-BE49-F238E27FC236}">
                <a16:creationId xmlns="" xmlns:a16="http://schemas.microsoft.com/office/drawing/2014/main" id="{87199764-4130-4C46-8170-E24FC97F464B}"/>
              </a:ext>
            </a:extLst>
          </p:cNvPr>
          <p:cNvSpPr/>
          <p:nvPr/>
        </p:nvSpPr>
        <p:spPr>
          <a:xfrm>
            <a:off x="59634" y="4982252"/>
            <a:ext cx="1652283" cy="1353183"/>
          </a:xfrm>
          <a:prstGeom prst="ellipse">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01688">
              <a:lnSpc>
                <a:spcPct val="90000"/>
              </a:lnSpc>
              <a:spcBef>
                <a:spcPct val="0"/>
              </a:spcBef>
              <a:spcAft>
                <a:spcPct val="35000"/>
              </a:spcAft>
            </a:pPr>
            <a:r>
              <a:rPr lang="tr-TR" sz="1403">
                <a:solidFill>
                  <a:schemeClr val="dk1">
                    <a:hueOff val="0"/>
                    <a:satOff val="0"/>
                    <a:lumOff val="0"/>
                    <a:alphaOff val="0"/>
                  </a:schemeClr>
                </a:solidFill>
              </a:rPr>
              <a:t>Merkez Birimler/</a:t>
            </a:r>
          </a:p>
          <a:p>
            <a:pPr defTabSz="701688">
              <a:lnSpc>
                <a:spcPct val="90000"/>
              </a:lnSpc>
              <a:spcBef>
                <a:spcPct val="0"/>
              </a:spcBef>
              <a:spcAft>
                <a:spcPct val="35000"/>
              </a:spcAft>
            </a:pPr>
            <a:r>
              <a:rPr lang="tr-TR" sz="1403">
                <a:solidFill>
                  <a:schemeClr val="dk1">
                    <a:hueOff val="0"/>
                    <a:satOff val="0"/>
                    <a:lumOff val="0"/>
                    <a:alphaOff val="0"/>
                  </a:schemeClr>
                </a:solidFill>
              </a:rPr>
              <a:t>İl Sağlık Müdürlükleri</a:t>
            </a:r>
          </a:p>
        </p:txBody>
      </p:sp>
      <p:grpSp>
        <p:nvGrpSpPr>
          <p:cNvPr id="11" name="Grup 10">
            <a:extLst>
              <a:ext uri="{FF2B5EF4-FFF2-40B4-BE49-F238E27FC236}">
                <a16:creationId xmlns="" xmlns:a16="http://schemas.microsoft.com/office/drawing/2014/main" id="{A548A255-C73B-448E-9FAD-DD472D6F967D}"/>
              </a:ext>
            </a:extLst>
          </p:cNvPr>
          <p:cNvGrpSpPr/>
          <p:nvPr/>
        </p:nvGrpSpPr>
        <p:grpSpPr>
          <a:xfrm>
            <a:off x="338610" y="2087693"/>
            <a:ext cx="1025783" cy="463034"/>
            <a:chOff x="703391" y="135402"/>
            <a:chExt cx="914408" cy="459628"/>
          </a:xfrm>
          <a:scene3d>
            <a:camera prst="orthographicFront">
              <a:rot lat="0" lon="0" rev="0"/>
            </a:camera>
            <a:lightRig rig="balanced" dir="t">
              <a:rot lat="0" lon="0" rev="8700000"/>
            </a:lightRig>
          </a:scene3d>
        </p:grpSpPr>
        <p:sp>
          <p:nvSpPr>
            <p:cNvPr id="12" name="Dikdörtgen: Yuvarlatılmış Köşeler 18">
              <a:extLst>
                <a:ext uri="{FF2B5EF4-FFF2-40B4-BE49-F238E27FC236}">
                  <a16:creationId xmlns="" xmlns:a16="http://schemas.microsoft.com/office/drawing/2014/main" id="{AA1007B3-1B9E-4A3C-9801-13E04910FCD4}"/>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Dikdörtgen: Yuvarlatılmış Köşeler 4">
              <a:extLst>
                <a:ext uri="{FF2B5EF4-FFF2-40B4-BE49-F238E27FC236}">
                  <a16:creationId xmlns="" xmlns:a16="http://schemas.microsoft.com/office/drawing/2014/main" id="{C873D2AE-9B3D-4264-9914-0F1153580529}"/>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a:t>Bileşen</a:t>
              </a:r>
            </a:p>
          </p:txBody>
        </p:sp>
      </p:grpSp>
      <p:sp>
        <p:nvSpPr>
          <p:cNvPr id="14" name="Metin kutusu 13">
            <a:extLst>
              <a:ext uri="{FF2B5EF4-FFF2-40B4-BE49-F238E27FC236}">
                <a16:creationId xmlns="" xmlns:a16="http://schemas.microsoft.com/office/drawing/2014/main" id="{5734061C-D524-4CEB-B9F9-40C759B4A8AA}"/>
              </a:ext>
            </a:extLst>
          </p:cNvPr>
          <p:cNvSpPr txBox="1"/>
          <p:nvPr/>
        </p:nvSpPr>
        <p:spPr>
          <a:xfrm>
            <a:off x="2599599" y="4611659"/>
            <a:ext cx="753750"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a:t>E.1.3.1</a:t>
            </a:r>
          </a:p>
        </p:txBody>
      </p:sp>
      <p:grpSp>
        <p:nvGrpSpPr>
          <p:cNvPr id="15" name="Grup 14">
            <a:extLst>
              <a:ext uri="{FF2B5EF4-FFF2-40B4-BE49-F238E27FC236}">
                <a16:creationId xmlns="" xmlns:a16="http://schemas.microsoft.com/office/drawing/2014/main" id="{BFE5CB1E-B523-4633-B00D-E7C39263CAEF}"/>
              </a:ext>
            </a:extLst>
          </p:cNvPr>
          <p:cNvGrpSpPr/>
          <p:nvPr/>
        </p:nvGrpSpPr>
        <p:grpSpPr>
          <a:xfrm>
            <a:off x="314038" y="2684789"/>
            <a:ext cx="1026035" cy="463035"/>
            <a:chOff x="680956" y="135402"/>
            <a:chExt cx="936843" cy="459628"/>
          </a:xfrm>
          <a:scene3d>
            <a:camera prst="orthographicFront">
              <a:rot lat="0" lon="0" rev="0"/>
            </a:camera>
            <a:lightRig rig="balanced" dir="t">
              <a:rot lat="0" lon="0" rev="8700000"/>
            </a:lightRig>
          </a:scene3d>
        </p:grpSpPr>
        <p:sp>
          <p:nvSpPr>
            <p:cNvPr id="16" name="Dikdörtgen: Yuvarlatılmış Köşeler 22">
              <a:extLst>
                <a:ext uri="{FF2B5EF4-FFF2-40B4-BE49-F238E27FC236}">
                  <a16:creationId xmlns="" xmlns:a16="http://schemas.microsoft.com/office/drawing/2014/main" id="{DCB82C2C-117C-4FEB-BE49-B593A6EA3683}"/>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Dikdörtgen: Yuvarlatılmış Köşeler 4">
              <a:extLst>
                <a:ext uri="{FF2B5EF4-FFF2-40B4-BE49-F238E27FC236}">
                  <a16:creationId xmlns="" xmlns:a16="http://schemas.microsoft.com/office/drawing/2014/main" id="{0AEE1F36-9570-40E6-9180-7CE6D0852A65}"/>
                </a:ext>
              </a:extLst>
            </p:cNvPr>
            <p:cNvSpPr txBox="1"/>
            <p:nvPr/>
          </p:nvSpPr>
          <p:spPr>
            <a:xfrm>
              <a:off x="680956" y="157839"/>
              <a:ext cx="914408" cy="414753"/>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a:t>Standart</a:t>
              </a:r>
            </a:p>
          </p:txBody>
        </p:sp>
      </p:grpSp>
      <p:grpSp>
        <p:nvGrpSpPr>
          <p:cNvPr id="18" name="Grup 17">
            <a:extLst>
              <a:ext uri="{FF2B5EF4-FFF2-40B4-BE49-F238E27FC236}">
                <a16:creationId xmlns="" xmlns:a16="http://schemas.microsoft.com/office/drawing/2014/main" id="{DF9BFB4A-D55A-4EEE-ADEF-2F6BEF3699AA}"/>
              </a:ext>
            </a:extLst>
          </p:cNvPr>
          <p:cNvGrpSpPr/>
          <p:nvPr/>
        </p:nvGrpSpPr>
        <p:grpSpPr>
          <a:xfrm>
            <a:off x="321824" y="3245075"/>
            <a:ext cx="1057579" cy="616382"/>
            <a:chOff x="680956" y="5021"/>
            <a:chExt cx="936843" cy="745631"/>
          </a:xfrm>
          <a:scene3d>
            <a:camera prst="orthographicFront">
              <a:rot lat="0" lon="0" rev="0"/>
            </a:camera>
            <a:lightRig rig="balanced" dir="t">
              <a:rot lat="0" lon="0" rev="8700000"/>
            </a:lightRig>
          </a:scene3d>
        </p:grpSpPr>
        <p:sp>
          <p:nvSpPr>
            <p:cNvPr id="19" name="Dikdörtgen: Yuvarlatılmış Köşeler 25">
              <a:extLst>
                <a:ext uri="{FF2B5EF4-FFF2-40B4-BE49-F238E27FC236}">
                  <a16:creationId xmlns="" xmlns:a16="http://schemas.microsoft.com/office/drawing/2014/main" id="{5DFFA3A7-C829-44F9-8234-15E78AD803D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Dikdörtgen: Yuvarlatılmış Köşeler 4">
              <a:extLst>
                <a:ext uri="{FF2B5EF4-FFF2-40B4-BE49-F238E27FC236}">
                  <a16:creationId xmlns="" xmlns:a16="http://schemas.microsoft.com/office/drawing/2014/main" id="{63B16128-A68D-4ABC-95B3-F8BD097CB06E}"/>
                </a:ext>
              </a:extLst>
            </p:cNvPr>
            <p:cNvSpPr txBox="1"/>
            <p:nvPr/>
          </p:nvSpPr>
          <p:spPr>
            <a:xfrm>
              <a:off x="680956" y="5021"/>
              <a:ext cx="891172" cy="745631"/>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a:t>Genel Şart</a:t>
              </a:r>
            </a:p>
          </p:txBody>
        </p:sp>
      </p:grpSp>
      <p:sp>
        <p:nvSpPr>
          <p:cNvPr id="21" name="Metin kutusu 20">
            <a:extLst>
              <a:ext uri="{FF2B5EF4-FFF2-40B4-BE49-F238E27FC236}">
                <a16:creationId xmlns="" xmlns:a16="http://schemas.microsoft.com/office/drawing/2014/main" id="{B8E5AEDE-5973-42E1-915F-A211D33E2262}"/>
              </a:ext>
            </a:extLst>
          </p:cNvPr>
          <p:cNvSpPr txBox="1"/>
          <p:nvPr/>
        </p:nvSpPr>
        <p:spPr>
          <a:xfrm>
            <a:off x="1522144" y="2137252"/>
            <a:ext cx="6206759" cy="335348"/>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tr-TR" sz="1579" dirty="0">
                <a:solidFill>
                  <a:schemeClr val="bg1"/>
                </a:solidFill>
              </a:rPr>
              <a:t>Kontrol Ortamı</a:t>
            </a:r>
          </a:p>
        </p:txBody>
      </p:sp>
      <p:sp>
        <p:nvSpPr>
          <p:cNvPr id="22" name="Metin kutusu 21">
            <a:extLst>
              <a:ext uri="{FF2B5EF4-FFF2-40B4-BE49-F238E27FC236}">
                <a16:creationId xmlns="" xmlns:a16="http://schemas.microsoft.com/office/drawing/2014/main" id="{7BD106A0-60DB-4644-8656-922BF78643C5}"/>
              </a:ext>
            </a:extLst>
          </p:cNvPr>
          <p:cNvSpPr txBox="1"/>
          <p:nvPr/>
        </p:nvSpPr>
        <p:spPr>
          <a:xfrm>
            <a:off x="1551473" y="2632017"/>
            <a:ext cx="6206759" cy="578363"/>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tr-TR" sz="1579" dirty="0">
                <a:solidFill>
                  <a:schemeClr val="bg1"/>
                </a:solidFill>
              </a:rPr>
              <a:t>Etik Değerler ve dürüstlük: Personel davranışlarını belirleyen kuralların personel tarafından bilinmesi sağlanmalıdır.</a:t>
            </a:r>
          </a:p>
        </p:txBody>
      </p:sp>
      <p:sp>
        <p:nvSpPr>
          <p:cNvPr id="23" name="Metin kutusu 22">
            <a:extLst>
              <a:ext uri="{FF2B5EF4-FFF2-40B4-BE49-F238E27FC236}">
                <a16:creationId xmlns="" xmlns:a16="http://schemas.microsoft.com/office/drawing/2014/main" id="{079AF783-D80C-43EF-A2C1-B637EFE305D4}"/>
              </a:ext>
            </a:extLst>
          </p:cNvPr>
          <p:cNvSpPr txBox="1"/>
          <p:nvPr/>
        </p:nvSpPr>
        <p:spPr>
          <a:xfrm>
            <a:off x="1569333" y="3309403"/>
            <a:ext cx="6188899" cy="335348"/>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tr-TR" sz="1579" kern="0" dirty="0">
                <a:solidFill>
                  <a:prstClr val="white"/>
                </a:solidFill>
                <a:cs typeface="Arial" panose="020B0604020202020204" pitchFamily="34" charset="0"/>
              </a:rPr>
              <a:t>Etik kurallar bilinmeli ve tüm faaliyetlerde bu kurallara uyulmalıdır.</a:t>
            </a:r>
          </a:p>
        </p:txBody>
      </p:sp>
      <p:sp>
        <p:nvSpPr>
          <p:cNvPr id="24" name="Metin kutusu 23">
            <a:extLst>
              <a:ext uri="{FF2B5EF4-FFF2-40B4-BE49-F238E27FC236}">
                <a16:creationId xmlns="" xmlns:a16="http://schemas.microsoft.com/office/drawing/2014/main" id="{6F23DB90-F2B5-4877-8039-3D13CD940102}"/>
              </a:ext>
            </a:extLst>
          </p:cNvPr>
          <p:cNvSpPr txBox="1"/>
          <p:nvPr/>
        </p:nvSpPr>
        <p:spPr>
          <a:xfrm>
            <a:off x="2579722" y="4910369"/>
            <a:ext cx="5872317" cy="748475"/>
          </a:xfrm>
          <a:prstGeom prst="rect">
            <a:avLst/>
          </a:prstGeom>
          <a:solidFill>
            <a:schemeClr val="accent1">
              <a:lumMod val="60000"/>
              <a:lumOff val="40000"/>
            </a:schemeClr>
          </a:solidFill>
          <a:scene3d>
            <a:camera prst="obliqueBottomRight"/>
            <a:lightRig rig="threePt" dir="t"/>
          </a:scene3d>
          <a:sp3d>
            <a:bevelT/>
          </a:sp3d>
        </p:spPr>
        <p:txBody>
          <a:bodyPr wrap="square" rtlCol="0" anchor="ctr">
            <a:spAutoFit/>
          </a:bodyPr>
          <a:lstStyle/>
          <a:p>
            <a:pPr defTabSz="623722">
              <a:lnSpc>
                <a:spcPct val="90000"/>
              </a:lnSpc>
              <a:spcBef>
                <a:spcPct val="0"/>
              </a:spcBef>
              <a:spcAft>
                <a:spcPct val="35000"/>
              </a:spcAft>
            </a:pPr>
            <a:r>
              <a:rPr lang="tr-TR" sz="1579" b="1" u="sng" kern="0">
                <a:cs typeface="Arial" panose="020B0604020202020204" pitchFamily="34" charset="0"/>
              </a:rPr>
              <a:t>Harcama Birimi düzeyinde</a:t>
            </a:r>
            <a:r>
              <a:rPr lang="tr-TR" sz="1579" kern="0">
                <a:cs typeface="Arial" panose="020B0604020202020204" pitchFamily="34" charset="0"/>
              </a:rPr>
              <a:t> Kamu Görevlileri Etik Kurulunca yürürlükte olan "Etik Davranış İlkelerinin" tüm personele e-Posta olarak gönderilmesi</a:t>
            </a:r>
          </a:p>
        </p:txBody>
      </p:sp>
    </p:spTree>
    <p:extLst>
      <p:ext uri="{BB962C8B-B14F-4D97-AF65-F5344CB8AC3E}">
        <p14:creationId xmlns:p14="http://schemas.microsoft.com/office/powerpoint/2010/main" val="1904321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4" grpId="0" animBg="1"/>
      <p:bldP spid="21" grpId="0" animBg="1"/>
      <p:bldP spid="22" grpId="0" animBg="1"/>
      <p:bldP spid="23" grpId="0" animBg="1"/>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3">
            <a:extLst>
              <a:ext uri="{FF2B5EF4-FFF2-40B4-BE49-F238E27FC236}">
                <a16:creationId xmlns="" xmlns:a16="http://schemas.microsoft.com/office/drawing/2014/main" id="{FED36707-B8A5-4572-ACEA-FD31A06E8A08}"/>
              </a:ext>
            </a:extLst>
          </p:cNvPr>
          <p:cNvSpPr txBox="1">
            <a:spLocks/>
          </p:cNvSpPr>
          <p:nvPr/>
        </p:nvSpPr>
        <p:spPr>
          <a:xfrm>
            <a:off x="2787794" y="568387"/>
            <a:ext cx="7723388" cy="639201"/>
          </a:xfrm>
          <a:prstGeom prst="rect">
            <a:avLst/>
          </a:prstGeom>
          <a:noFill/>
        </p:spPr>
        <p:txBody>
          <a:bodyPr vert="horz" lIns="80189" tIns="40094" rIns="80189" bIns="40094" rtlCol="0" anchor="ctr">
            <a:normAutofit/>
          </a:bodyPr>
          <a:lstStyle>
            <a:lvl1pPr algn="l" defTabSz="914400" rtl="0" eaLnBrk="1" latinLnBrk="0" hangingPunct="1">
              <a:lnSpc>
                <a:spcPct val="90000"/>
              </a:lnSpc>
              <a:spcBef>
                <a:spcPct val="0"/>
              </a:spcBef>
              <a:buNone/>
              <a:defRPr sz="2500" b="1" kern="1200">
                <a:solidFill>
                  <a:srgbClr val="DC0C15"/>
                </a:solidFill>
                <a:latin typeface="+mj-lt"/>
                <a:ea typeface="+mj-ea"/>
                <a:cs typeface="+mj-cs"/>
              </a:defRPr>
            </a:lvl1pPr>
          </a:lstStyle>
          <a:p>
            <a:r>
              <a:rPr lang="tr-TR" sz="2000">
                <a:solidFill>
                  <a:srgbClr val="C00000"/>
                </a:solidFill>
                <a:latin typeface="Arial" panose="020B0604020202020204" pitchFamily="34" charset="0"/>
                <a:cs typeface="Arial" panose="020B0604020202020204" pitchFamily="34" charset="0"/>
              </a:rPr>
              <a:t>Birinci Çeyrek Dönem Eylemleri</a:t>
            </a:r>
            <a:endParaRPr lang="tr-TR" sz="2193">
              <a:solidFill>
                <a:srgbClr val="C00000"/>
              </a:solidFill>
            </a:endParaRPr>
          </a:p>
        </p:txBody>
      </p:sp>
      <p:graphicFrame>
        <p:nvGraphicFramePr>
          <p:cNvPr id="3" name="Diyagram 2">
            <a:extLst>
              <a:ext uri="{FF2B5EF4-FFF2-40B4-BE49-F238E27FC236}">
                <a16:creationId xmlns="" xmlns:a16="http://schemas.microsoft.com/office/drawing/2014/main" id="{C580EDE0-6C8F-437E-BCD8-40675F735B7A}"/>
              </a:ext>
            </a:extLst>
          </p:cNvPr>
          <p:cNvGraphicFramePr/>
          <p:nvPr>
            <p:extLst>
              <p:ext uri="{D42A27DB-BD31-4B8C-83A1-F6EECF244321}">
                <p14:modId xmlns:p14="http://schemas.microsoft.com/office/powerpoint/2010/main" val="3037677729"/>
              </p:ext>
            </p:extLst>
          </p:nvPr>
        </p:nvGraphicFramePr>
        <p:xfrm>
          <a:off x="584616" y="2457667"/>
          <a:ext cx="8874177" cy="4605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Metin kutusu 1"/>
          <p:cNvSpPr txBox="1"/>
          <p:nvPr/>
        </p:nvSpPr>
        <p:spPr>
          <a:xfrm>
            <a:off x="770973" y="1313762"/>
            <a:ext cx="9149867" cy="646331"/>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defTabSz="623722">
              <a:lnSpc>
                <a:spcPct val="90000"/>
              </a:lnSpc>
              <a:spcBef>
                <a:spcPct val="0"/>
              </a:spcBef>
              <a:spcAft>
                <a:spcPct val="35000"/>
              </a:spcAft>
            </a:pPr>
            <a:r>
              <a:rPr lang="tr-TR" sz="2000" b="1" u="sng">
                <a:solidFill>
                  <a:prstClr val="black"/>
                </a:solidFill>
              </a:rPr>
              <a:t>E.1.3.1 </a:t>
            </a:r>
            <a:r>
              <a:rPr lang="tr-TR" sz="2000" b="1" u="sng" kern="0">
                <a:cs typeface="Arial" panose="020B0604020202020204" pitchFamily="34" charset="0"/>
              </a:rPr>
              <a:t>Harcama Birimi düzeyinde</a:t>
            </a:r>
            <a:r>
              <a:rPr lang="tr-TR" sz="2000" kern="0">
                <a:cs typeface="Arial" panose="020B0604020202020204" pitchFamily="34" charset="0"/>
              </a:rPr>
              <a:t> Kamu Görevlileri Etik Kurulunca yürürlükte olan "Etik Davranış İlkelerinin" tüm personele e-Posta olarak gönderilmesi</a:t>
            </a:r>
          </a:p>
        </p:txBody>
      </p:sp>
    </p:spTree>
    <p:extLst>
      <p:ext uri="{BB962C8B-B14F-4D97-AF65-F5344CB8AC3E}">
        <p14:creationId xmlns:p14="http://schemas.microsoft.com/office/powerpoint/2010/main" val="151567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afterEffect">
                                  <p:stCondLst>
                                    <p:cond delay="1000"/>
                                  </p:stCondLst>
                                  <p:endCondLst>
                                    <p:cond evt="onNext" delay="0">
                                      <p:tgtEl>
                                        <p:sldTgt/>
                                      </p:tgtEl>
                                    </p:cond>
                                  </p:endCondLst>
                                  <p:childTnLst>
                                    <p:set>
                                      <p:cBhvr>
                                        <p:cTn id="6" dur="1" fill="hold">
                                          <p:stCondLst>
                                            <p:cond delay="0"/>
                                          </p:stCondLst>
                                        </p:cTn>
                                        <p:tgtEl>
                                          <p:spTgt spid="3">
                                            <p:graphicEl>
                                              <a:dgm id="{2B834A8C-AD4F-4AC4-8B65-218A66CC03B5}"/>
                                            </p:graphicEl>
                                          </p:spTgt>
                                        </p:tgtEl>
                                        <p:attrNameLst>
                                          <p:attrName>style.visibility</p:attrName>
                                        </p:attrNameLst>
                                      </p:cBhvr>
                                      <p:to>
                                        <p:strVal val="visible"/>
                                      </p:to>
                                    </p:set>
                                    <p:animEffect transition="in" filter="fade">
                                      <p:cBhvr>
                                        <p:cTn id="7" dur="1000"/>
                                        <p:tgtEl>
                                          <p:spTgt spid="3">
                                            <p:graphicEl>
                                              <a:dgm id="{2B834A8C-AD4F-4AC4-8B65-218A66CC03B5}"/>
                                            </p:graphicEl>
                                          </p:spTgt>
                                        </p:tgtEl>
                                      </p:cBhvr>
                                    </p:animEffect>
                                  </p:childTnLst>
                                </p:cTn>
                              </p:par>
                            </p:childTnLst>
                          </p:cTn>
                        </p:par>
                        <p:par>
                          <p:cTn id="8" fill="hold">
                            <p:stCondLst>
                              <p:cond delay="2000"/>
                            </p:stCondLst>
                            <p:childTnLst>
                              <p:par>
                                <p:cTn id="9" presetID="10" presetClass="entr" presetSubtype="0" fill="hold" grpId="0" nodeType="afterEffect">
                                  <p:stCondLst>
                                    <p:cond delay="500"/>
                                  </p:stCondLst>
                                  <p:childTnLst>
                                    <p:set>
                                      <p:cBhvr>
                                        <p:cTn id="10" dur="1" fill="hold">
                                          <p:stCondLst>
                                            <p:cond delay="0"/>
                                          </p:stCondLst>
                                        </p:cTn>
                                        <p:tgtEl>
                                          <p:spTgt spid="3">
                                            <p:graphicEl>
                                              <a:dgm id="{C29038E0-8C32-4F25-9553-71EBF1350B8A}"/>
                                            </p:graphicEl>
                                          </p:spTgt>
                                        </p:tgtEl>
                                        <p:attrNameLst>
                                          <p:attrName>style.visibility</p:attrName>
                                        </p:attrNameLst>
                                      </p:cBhvr>
                                      <p:to>
                                        <p:strVal val="visible"/>
                                      </p:to>
                                    </p:set>
                                    <p:animEffect transition="in" filter="fade">
                                      <p:cBhvr>
                                        <p:cTn id="11" dur="500"/>
                                        <p:tgtEl>
                                          <p:spTgt spid="3">
                                            <p:graphicEl>
                                              <a:dgm id="{C29038E0-8C32-4F25-9553-71EBF1350B8A}"/>
                                            </p:graphicEl>
                                          </p:spTgt>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3">
                                            <p:graphicEl>
                                              <a:dgm id="{2873C7FF-0D5C-4F3A-9162-C91706F0CD3A}"/>
                                            </p:graphicEl>
                                          </p:spTgt>
                                        </p:tgtEl>
                                        <p:attrNameLst>
                                          <p:attrName>style.visibility</p:attrName>
                                        </p:attrNameLst>
                                      </p:cBhvr>
                                      <p:to>
                                        <p:strVal val="visible"/>
                                      </p:to>
                                    </p:set>
                                    <p:animEffect transition="in" filter="fade">
                                      <p:cBhvr>
                                        <p:cTn id="14" dur="500"/>
                                        <p:tgtEl>
                                          <p:spTgt spid="3">
                                            <p:graphicEl>
                                              <a:dgm id="{2873C7FF-0D5C-4F3A-9162-C91706F0CD3A}"/>
                                            </p:graphicEl>
                                          </p:spTgt>
                                        </p:tgtEl>
                                      </p:cBhvr>
                                    </p:animEffect>
                                  </p:childTnLst>
                                </p:cTn>
                              </p:par>
                            </p:childTnLst>
                          </p:cTn>
                        </p:par>
                        <p:par>
                          <p:cTn id="15" fill="hold">
                            <p:stCondLst>
                              <p:cond delay="3000"/>
                            </p:stCondLst>
                            <p:childTnLst>
                              <p:par>
                                <p:cTn id="16" presetID="10" presetClass="entr" presetSubtype="0" fill="hold" grpId="0" nodeType="afterEffect">
                                  <p:stCondLst>
                                    <p:cond delay="500"/>
                                  </p:stCondLst>
                                  <p:childTnLst>
                                    <p:set>
                                      <p:cBhvr>
                                        <p:cTn id="17" dur="1" fill="hold">
                                          <p:stCondLst>
                                            <p:cond delay="0"/>
                                          </p:stCondLst>
                                        </p:cTn>
                                        <p:tgtEl>
                                          <p:spTgt spid="3">
                                            <p:graphicEl>
                                              <a:dgm id="{5B5E2946-3A4E-4486-A381-F10B9CE42BA9}"/>
                                            </p:graphicEl>
                                          </p:spTgt>
                                        </p:tgtEl>
                                        <p:attrNameLst>
                                          <p:attrName>style.visibility</p:attrName>
                                        </p:attrNameLst>
                                      </p:cBhvr>
                                      <p:to>
                                        <p:strVal val="visible"/>
                                      </p:to>
                                    </p:set>
                                    <p:animEffect transition="in" filter="fade">
                                      <p:cBhvr>
                                        <p:cTn id="18" dur="500"/>
                                        <p:tgtEl>
                                          <p:spTgt spid="3">
                                            <p:graphicEl>
                                              <a:dgm id="{5B5E2946-3A4E-4486-A381-F10B9CE42BA9}"/>
                                            </p:graphicEl>
                                          </p:spTgt>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3">
                                            <p:graphicEl>
                                              <a:dgm id="{01F02A47-2727-4819-9A9A-63E6F0DE4493}"/>
                                            </p:graphicEl>
                                          </p:spTgt>
                                        </p:tgtEl>
                                        <p:attrNameLst>
                                          <p:attrName>style.visibility</p:attrName>
                                        </p:attrNameLst>
                                      </p:cBhvr>
                                      <p:to>
                                        <p:strVal val="visible"/>
                                      </p:to>
                                    </p:set>
                                    <p:animEffect transition="in" filter="fade">
                                      <p:cBhvr>
                                        <p:cTn id="21" dur="500"/>
                                        <p:tgtEl>
                                          <p:spTgt spid="3">
                                            <p:graphicEl>
                                              <a:dgm id="{01F02A47-2727-4819-9A9A-63E6F0DE449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3">
            <a:extLst>
              <a:ext uri="{FF2B5EF4-FFF2-40B4-BE49-F238E27FC236}">
                <a16:creationId xmlns="" xmlns:a16="http://schemas.microsoft.com/office/drawing/2014/main" id="{FED36707-B8A5-4572-ACEA-FD31A06E8A08}"/>
              </a:ext>
            </a:extLst>
          </p:cNvPr>
          <p:cNvSpPr txBox="1">
            <a:spLocks/>
          </p:cNvSpPr>
          <p:nvPr/>
        </p:nvSpPr>
        <p:spPr>
          <a:xfrm>
            <a:off x="2787794" y="568387"/>
            <a:ext cx="7723388" cy="639201"/>
          </a:xfrm>
          <a:prstGeom prst="rect">
            <a:avLst/>
          </a:prstGeom>
          <a:noFill/>
        </p:spPr>
        <p:txBody>
          <a:bodyPr vert="horz" lIns="80189" tIns="40094" rIns="80189" bIns="40094" rtlCol="0" anchor="ctr">
            <a:normAutofit/>
          </a:bodyPr>
          <a:lstStyle>
            <a:lvl1pPr algn="l" defTabSz="914400" rtl="0" eaLnBrk="1" latinLnBrk="0" hangingPunct="1">
              <a:lnSpc>
                <a:spcPct val="90000"/>
              </a:lnSpc>
              <a:spcBef>
                <a:spcPct val="0"/>
              </a:spcBef>
              <a:buNone/>
              <a:defRPr sz="2500" b="1" kern="1200">
                <a:solidFill>
                  <a:srgbClr val="DC0C15"/>
                </a:solidFill>
                <a:latin typeface="+mj-lt"/>
                <a:ea typeface="+mj-ea"/>
                <a:cs typeface="+mj-cs"/>
              </a:defRPr>
            </a:lvl1pPr>
          </a:lstStyle>
          <a:p>
            <a:r>
              <a:rPr lang="tr-TR" sz="2400">
                <a:solidFill>
                  <a:srgbClr val="FF0000"/>
                </a:solidFill>
              </a:rPr>
              <a:t>                 </a:t>
            </a:r>
            <a:r>
              <a:rPr lang="tr-TR" sz="2000">
                <a:solidFill>
                  <a:srgbClr val="FF0000"/>
                </a:solidFill>
                <a:latin typeface="Arial" panose="020B0604020202020204" pitchFamily="34" charset="0"/>
                <a:cs typeface="Arial" panose="020B0604020202020204" pitchFamily="34" charset="0"/>
              </a:rPr>
              <a:t>Sıkça Yapılan Hatalar</a:t>
            </a:r>
            <a:endParaRPr lang="tr-TR" sz="2000">
              <a:solidFill>
                <a:srgbClr val="C00000"/>
              </a:solidFill>
              <a:latin typeface="Arial" panose="020B0604020202020204" pitchFamily="34" charset="0"/>
              <a:cs typeface="Arial" panose="020B0604020202020204" pitchFamily="34" charset="0"/>
            </a:endParaRPr>
          </a:p>
        </p:txBody>
      </p:sp>
      <p:pic>
        <p:nvPicPr>
          <p:cNvPr id="5" name="Resim 4">
            <a:extLst>
              <a:ext uri="{FF2B5EF4-FFF2-40B4-BE49-F238E27FC236}">
                <a16:creationId xmlns="" xmlns:a16="http://schemas.microsoft.com/office/drawing/2014/main" id="{E414C8A5-972F-4656-B0FA-7D462574E06C}"/>
              </a:ext>
            </a:extLst>
          </p:cNvPr>
          <p:cNvPicPr>
            <a:picLocks noChangeAspect="1"/>
          </p:cNvPicPr>
          <p:nvPr/>
        </p:nvPicPr>
        <p:blipFill>
          <a:blip r:embed="rId3"/>
          <a:stretch>
            <a:fillRect/>
          </a:stretch>
        </p:blipFill>
        <p:spPr>
          <a:xfrm>
            <a:off x="564073" y="2886827"/>
            <a:ext cx="2746589" cy="2451220"/>
          </a:xfrm>
          <a:prstGeom prst="rect">
            <a:avLst/>
          </a:prstGeom>
        </p:spPr>
      </p:pic>
      <p:sp>
        <p:nvSpPr>
          <p:cNvPr id="2" name="Metin kutusu 1"/>
          <p:cNvSpPr txBox="1"/>
          <p:nvPr/>
        </p:nvSpPr>
        <p:spPr>
          <a:xfrm>
            <a:off x="3680630" y="3869657"/>
            <a:ext cx="6407588" cy="707886"/>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250603" indent="-250603">
              <a:buFont typeface="Wingdings" panose="05000000000000000000" pitchFamily="2" charset="2"/>
              <a:buChar char="ü"/>
            </a:pPr>
            <a:r>
              <a:rPr lang="tr-TR" sz="2000" dirty="0"/>
              <a:t>Sisteme yüklenen ekte, gönderilen </a:t>
            </a:r>
            <a:r>
              <a:rPr lang="tr-TR" sz="2000" dirty="0" smtClean="0"/>
              <a:t>e-posta </a:t>
            </a:r>
            <a:r>
              <a:rPr lang="tr-TR" sz="2000" dirty="0"/>
              <a:t>içeriğinin belli olmaması.</a:t>
            </a:r>
          </a:p>
        </p:txBody>
      </p:sp>
    </p:spTree>
    <p:extLst>
      <p:ext uri="{BB962C8B-B14F-4D97-AF65-F5344CB8AC3E}">
        <p14:creationId xmlns:p14="http://schemas.microsoft.com/office/powerpoint/2010/main" val="263655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afterEffect">
                                  <p:stCondLst>
                                    <p:cond delay="500"/>
                                  </p:stCondLst>
                                  <p:endCondLst>
                                    <p:cond evt="onNext" delay="0">
                                      <p:tgtEl>
                                        <p:sldTgt/>
                                      </p:tgtEl>
                                    </p:cond>
                                  </p:endCondLst>
                                  <p:childTnLst>
                                    <p:anim calcmode="discrete" valueType="str">
                                      <p:cBhvr>
                                        <p:cTn id="6"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 xmlns:a16="http://schemas.microsoft.com/office/drawing/2014/main" id="{133B720A-DB01-4FB6-B4DD-7186B0BA7E37}"/>
              </a:ext>
            </a:extLst>
          </p:cNvPr>
          <p:cNvSpPr>
            <a:spLocks noGrp="1"/>
          </p:cNvSpPr>
          <p:nvPr>
            <p:ph type="title"/>
          </p:nvPr>
        </p:nvSpPr>
        <p:spPr>
          <a:xfrm>
            <a:off x="3170818" y="745560"/>
            <a:ext cx="4776394" cy="343652"/>
          </a:xfrm>
        </p:spPr>
        <p:txBody>
          <a:bodyPr anchor="t">
            <a:normAutofit fontScale="90000"/>
          </a:bodyPr>
          <a:lstStyle/>
          <a:p>
            <a:r>
              <a:rPr lang="tr-TR" sz="2200" dirty="0" smtClean="0">
                <a:solidFill>
                  <a:srgbClr val="C00000"/>
                </a:solidFill>
                <a:latin typeface="Arial" panose="020B0604020202020204" pitchFamily="34" charset="0"/>
                <a:cs typeface="Arial" panose="020B0604020202020204" pitchFamily="34" charset="0"/>
              </a:rPr>
              <a:t>Bakanlık Makam Onayı</a:t>
            </a:r>
            <a:r>
              <a:rPr lang="tr-TR" sz="4736" dirty="0">
                <a:solidFill>
                  <a:srgbClr val="FF0000"/>
                </a:solidFill>
              </a:rPr>
              <a:t/>
            </a:r>
            <a:br>
              <a:rPr lang="tr-TR" sz="4736" dirty="0">
                <a:solidFill>
                  <a:srgbClr val="FF0000"/>
                </a:solidFill>
              </a:rPr>
            </a:br>
            <a:endParaRPr lang="tr-TR" b="1" dirty="0">
              <a:solidFill>
                <a:srgbClr val="FF0000"/>
              </a:solidFill>
            </a:endParaRPr>
          </a:p>
        </p:txBody>
      </p:sp>
      <p:pic>
        <p:nvPicPr>
          <p:cNvPr id="2" name="Resim 1">
            <a:hlinkClick r:id="rId3" action="ppaction://hlinkfile"/>
          </p:cNvPr>
          <p:cNvPicPr>
            <a:picLocks noChangeAspect="1"/>
          </p:cNvPicPr>
          <p:nvPr/>
        </p:nvPicPr>
        <p:blipFill>
          <a:blip r:embed="rId4"/>
          <a:stretch>
            <a:fillRect/>
          </a:stretch>
        </p:blipFill>
        <p:spPr>
          <a:xfrm>
            <a:off x="2502718" y="1560066"/>
            <a:ext cx="6112593" cy="5671618"/>
          </a:xfrm>
          <a:prstGeom prst="rect">
            <a:avLst/>
          </a:prstGeom>
        </p:spPr>
      </p:pic>
    </p:spTree>
    <p:extLst>
      <p:ext uri="{BB962C8B-B14F-4D97-AF65-F5344CB8AC3E}">
        <p14:creationId xmlns:p14="http://schemas.microsoft.com/office/powerpoint/2010/main" val="1500732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 xmlns:a16="http://schemas.microsoft.com/office/drawing/2014/main" id="{C5D3BE1D-40DF-481D-B968-F8286660918E}"/>
              </a:ext>
            </a:extLst>
          </p:cNvPr>
          <p:cNvPicPr>
            <a:picLocks noChangeAspect="1"/>
          </p:cNvPicPr>
          <p:nvPr/>
        </p:nvPicPr>
        <p:blipFill>
          <a:blip r:embed="rId2"/>
          <a:stretch>
            <a:fillRect/>
          </a:stretch>
        </p:blipFill>
        <p:spPr>
          <a:xfrm>
            <a:off x="2650403" y="1011212"/>
            <a:ext cx="5237318" cy="3499898"/>
          </a:xfrm>
          <a:prstGeom prst="rect">
            <a:avLst/>
          </a:prstGeom>
        </p:spPr>
      </p:pic>
      <p:sp>
        <p:nvSpPr>
          <p:cNvPr id="10" name="Dikdörtgen 9">
            <a:extLst>
              <a:ext uri="{FF2B5EF4-FFF2-40B4-BE49-F238E27FC236}">
                <a16:creationId xmlns="" xmlns:a16="http://schemas.microsoft.com/office/drawing/2014/main" id="{978816DC-E731-4089-904F-16C88593778E}"/>
              </a:ext>
            </a:extLst>
          </p:cNvPr>
          <p:cNvSpPr/>
          <p:nvPr/>
        </p:nvSpPr>
        <p:spPr>
          <a:xfrm>
            <a:off x="1734477" y="4752118"/>
            <a:ext cx="7222858" cy="1631216"/>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buFont typeface="Wingdings" panose="05000000000000000000" pitchFamily="2" charset="2"/>
              <a:buChar char="ü"/>
            </a:pPr>
            <a:r>
              <a:rPr lang="tr-TR" sz="2000" dirty="0"/>
              <a:t> </a:t>
            </a:r>
            <a:r>
              <a:rPr lang="tr-TR" sz="2000" b="1" dirty="0"/>
              <a:t>Yürürlükte olan etik kurallar mı </a:t>
            </a:r>
            <a:r>
              <a:rPr lang="tr-TR" sz="2000" b="1" dirty="0" smtClean="0"/>
              <a:t>e-Posta olarak gönderilecek?</a:t>
            </a:r>
            <a:endParaRPr lang="tr-TR" sz="2000" b="1" dirty="0"/>
          </a:p>
          <a:p>
            <a:pPr>
              <a:buFont typeface="Wingdings" panose="05000000000000000000" pitchFamily="2" charset="2"/>
              <a:buChar char="ü"/>
            </a:pPr>
            <a:endParaRPr lang="tr-TR" sz="2000" b="1" dirty="0"/>
          </a:p>
          <a:p>
            <a:pPr>
              <a:buFont typeface="Wingdings" panose="05000000000000000000" pitchFamily="2" charset="2"/>
              <a:buChar char="ü"/>
            </a:pPr>
            <a:r>
              <a:rPr lang="tr-TR" sz="2000" b="1" dirty="0"/>
              <a:t>Bakanlığın belirlediği etik kurallar var mı?</a:t>
            </a:r>
          </a:p>
          <a:p>
            <a:pPr>
              <a:buFont typeface="Wingdings" panose="05000000000000000000" pitchFamily="2" charset="2"/>
              <a:buChar char="ü"/>
            </a:pPr>
            <a:endParaRPr lang="tr-TR" sz="2000" b="1" dirty="0"/>
          </a:p>
          <a:p>
            <a:pPr>
              <a:buFont typeface="Wingdings" panose="05000000000000000000" pitchFamily="2" charset="2"/>
              <a:buChar char="ü"/>
            </a:pPr>
            <a:r>
              <a:rPr lang="tr-TR" sz="2000" b="1" dirty="0"/>
              <a:t>Biz etik kurallar belirleyebilir miyiz?</a:t>
            </a:r>
          </a:p>
        </p:txBody>
      </p:sp>
    </p:spTree>
    <p:extLst>
      <p:ext uri="{BB962C8B-B14F-4D97-AF65-F5344CB8AC3E}">
        <p14:creationId xmlns:p14="http://schemas.microsoft.com/office/powerpoint/2010/main" val="173500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3">
            <a:extLst>
              <a:ext uri="{FF2B5EF4-FFF2-40B4-BE49-F238E27FC236}">
                <a16:creationId xmlns="" xmlns:a16="http://schemas.microsoft.com/office/drawing/2014/main" id="{FED36707-B8A5-4572-ACEA-FD31A06E8A08}"/>
              </a:ext>
            </a:extLst>
          </p:cNvPr>
          <p:cNvSpPr txBox="1">
            <a:spLocks/>
          </p:cNvSpPr>
          <p:nvPr/>
        </p:nvSpPr>
        <p:spPr>
          <a:xfrm>
            <a:off x="2833140" y="689548"/>
            <a:ext cx="7678041" cy="518040"/>
          </a:xfrm>
          <a:prstGeom prst="rect">
            <a:avLst/>
          </a:prstGeom>
          <a:noFill/>
        </p:spPr>
        <p:txBody>
          <a:bodyPr vert="horz" lIns="80189" tIns="40094" rIns="80189" bIns="40094" rtlCol="0" anchor="ctr">
            <a:normAutofit fontScale="92500" lnSpcReduction="20000"/>
          </a:bodyPr>
          <a:lstStyle>
            <a:lvl1pPr algn="l" defTabSz="914400" rtl="0" eaLnBrk="1" latinLnBrk="0" hangingPunct="1">
              <a:lnSpc>
                <a:spcPct val="90000"/>
              </a:lnSpc>
              <a:spcBef>
                <a:spcPct val="0"/>
              </a:spcBef>
              <a:buNone/>
              <a:defRPr sz="2500" b="1" kern="1200">
                <a:solidFill>
                  <a:srgbClr val="DC0C15"/>
                </a:solidFill>
                <a:latin typeface="+mj-lt"/>
                <a:ea typeface="+mj-ea"/>
                <a:cs typeface="+mj-cs"/>
              </a:defRPr>
            </a:lvl1pPr>
          </a:lstStyle>
          <a:p>
            <a:r>
              <a:rPr lang="tr-TR" sz="2200">
                <a:solidFill>
                  <a:srgbClr val="C00000"/>
                </a:solidFill>
                <a:latin typeface="Arial" panose="020B0604020202020204" pitchFamily="34" charset="0"/>
                <a:cs typeface="Arial" panose="020B0604020202020204" pitchFamily="34" charset="0"/>
              </a:rPr>
              <a:t>  Birinci Çeyrek Dönem Eylemleri</a:t>
            </a:r>
            <a:r>
              <a:rPr lang="tr-TR" sz="2000">
                <a:solidFill>
                  <a:srgbClr val="C00000"/>
                </a:solidFill>
                <a:latin typeface="Arial" panose="020B0604020202020204" pitchFamily="34" charset="0"/>
                <a:cs typeface="Arial" panose="020B0604020202020204" pitchFamily="34" charset="0"/>
              </a:rPr>
              <a:t/>
            </a:r>
            <a:br>
              <a:rPr lang="tr-TR" sz="2000">
                <a:solidFill>
                  <a:srgbClr val="C00000"/>
                </a:solidFill>
                <a:latin typeface="Arial" panose="020B0604020202020204" pitchFamily="34" charset="0"/>
                <a:cs typeface="Arial" panose="020B0604020202020204" pitchFamily="34" charset="0"/>
              </a:rPr>
            </a:br>
            <a:endParaRPr lang="tr-TR" sz="2000">
              <a:solidFill>
                <a:srgbClr val="C00000"/>
              </a:solidFill>
              <a:latin typeface="Arial" panose="020B0604020202020204" pitchFamily="34" charset="0"/>
              <a:cs typeface="Arial" panose="020B0604020202020204" pitchFamily="34" charset="0"/>
            </a:endParaRPr>
          </a:p>
        </p:txBody>
      </p:sp>
      <p:sp>
        <p:nvSpPr>
          <p:cNvPr id="58" name="Akış Çizelgesi: Çok Sayıda Belge 57">
            <a:extLst>
              <a:ext uri="{FF2B5EF4-FFF2-40B4-BE49-F238E27FC236}">
                <a16:creationId xmlns="" xmlns:a16="http://schemas.microsoft.com/office/drawing/2014/main" id="{33157DA4-7FDD-40C3-AF0B-3E54E5C122E3}"/>
              </a:ext>
            </a:extLst>
          </p:cNvPr>
          <p:cNvSpPr/>
          <p:nvPr/>
        </p:nvSpPr>
        <p:spPr>
          <a:xfrm>
            <a:off x="7954267" y="2244966"/>
            <a:ext cx="2446861" cy="1336292"/>
          </a:xfrm>
          <a:prstGeom prst="flowChartMultidocument">
            <a:avLst/>
          </a:prstGeom>
          <a:noFill/>
          <a:ln w="28575" cap="flat" cmpd="sng" algn="ctr">
            <a:solidFill>
              <a:schemeClr val="tx1"/>
            </a:solidFill>
            <a:prstDash val="solid"/>
            <a:miter lim="800000"/>
          </a:ln>
          <a:effectLst>
            <a:glow rad="63500">
              <a:schemeClr val="accent1">
                <a:satMod val="175000"/>
                <a:alpha val="40000"/>
              </a:schemeClr>
            </a:glow>
          </a:effectLst>
        </p:spPr>
        <p:txBody>
          <a:bodyPr rtlCol="0" anchor="ctr"/>
          <a:lstStyle/>
          <a:p>
            <a:r>
              <a:rPr lang="sv-SE" sz="1200" b="1" kern="0">
                <a:solidFill>
                  <a:sysClr val="windowText" lastClr="000000"/>
                </a:solidFill>
              </a:rPr>
              <a:t>Misyon ve Vizyon </a:t>
            </a:r>
            <a:endParaRPr lang="tr-TR" sz="1200" b="1" kern="0">
              <a:solidFill>
                <a:sysClr val="windowText" lastClr="000000"/>
              </a:solidFill>
            </a:endParaRPr>
          </a:p>
          <a:p>
            <a:r>
              <a:rPr lang="sv-SE" sz="1200" b="1" kern="0">
                <a:solidFill>
                  <a:sysClr val="windowText" lastClr="000000"/>
                </a:solidFill>
              </a:rPr>
              <a:t>Gönderilen e-Posta Görseli </a:t>
            </a:r>
            <a:endParaRPr lang="tr-TR" sz="1200" b="1" kern="0">
              <a:solidFill>
                <a:sysClr val="windowText" lastClr="000000"/>
              </a:solidFill>
            </a:endParaRPr>
          </a:p>
          <a:p>
            <a:r>
              <a:rPr lang="sv-SE" sz="1200" b="1" kern="0">
                <a:solidFill>
                  <a:sysClr val="windowText" lastClr="000000"/>
                </a:solidFill>
              </a:rPr>
              <a:t>ve Gönderilen e-Posta İçeriği</a:t>
            </a:r>
            <a:endParaRPr lang="tr-TR" sz="1200" b="1" kern="0">
              <a:solidFill>
                <a:sysClr val="windowText" lastClr="000000"/>
              </a:solidFill>
            </a:endParaRPr>
          </a:p>
        </p:txBody>
      </p:sp>
      <p:pic>
        <p:nvPicPr>
          <p:cNvPr id="59" name="Resim 58">
            <a:extLst>
              <a:ext uri="{FF2B5EF4-FFF2-40B4-BE49-F238E27FC236}">
                <a16:creationId xmlns="" xmlns:a16="http://schemas.microsoft.com/office/drawing/2014/main" id="{AABC03DB-F99C-4FD8-BA61-E9F3B45FAB38}"/>
              </a:ext>
            </a:extLst>
          </p:cNvPr>
          <p:cNvPicPr>
            <a:picLocks noChangeAspect="1"/>
          </p:cNvPicPr>
          <p:nvPr/>
        </p:nvPicPr>
        <p:blipFill>
          <a:blip r:embed="rId3"/>
          <a:stretch>
            <a:fillRect/>
          </a:stretch>
        </p:blipFill>
        <p:spPr>
          <a:xfrm>
            <a:off x="8911998" y="4058973"/>
            <a:ext cx="989561" cy="936403"/>
          </a:xfrm>
          <a:prstGeom prst="rect">
            <a:avLst/>
          </a:prstGeom>
        </p:spPr>
      </p:pic>
      <p:graphicFrame>
        <p:nvGraphicFramePr>
          <p:cNvPr id="60" name="Tablo 59">
            <a:extLst>
              <a:ext uri="{FF2B5EF4-FFF2-40B4-BE49-F238E27FC236}">
                <a16:creationId xmlns="" xmlns:a16="http://schemas.microsoft.com/office/drawing/2014/main" id="{5F37D653-1122-4D02-89F4-DE48C39AC9DD}"/>
              </a:ext>
            </a:extLst>
          </p:cNvPr>
          <p:cNvGraphicFramePr>
            <a:graphicFrameLocks noGrp="1"/>
          </p:cNvGraphicFramePr>
          <p:nvPr>
            <p:extLst/>
          </p:nvPr>
        </p:nvGraphicFramePr>
        <p:xfrm>
          <a:off x="8576838" y="4911212"/>
          <a:ext cx="1824291" cy="650081"/>
        </p:xfrm>
        <a:graphic>
          <a:graphicData uri="http://schemas.openxmlformats.org/drawingml/2006/table">
            <a:tbl>
              <a:tblPr firstRow="1" bandRow="1">
                <a:tableStyleId>{5C22544A-7EE6-4342-B048-85BDC9FD1C3A}</a:tableStyleId>
              </a:tblPr>
              <a:tblGrid>
                <a:gridCol w="1824291">
                  <a:extLst>
                    <a:ext uri="{9D8B030D-6E8A-4147-A177-3AD203B41FA5}">
                      <a16:colId xmlns="" xmlns:a16="http://schemas.microsoft.com/office/drawing/2014/main" val="2600340863"/>
                    </a:ext>
                  </a:extLst>
                </a:gridCol>
              </a:tblGrid>
              <a:tr h="324872">
                <a:tc>
                  <a:txBody>
                    <a:bodyPr/>
                    <a:lstStyle/>
                    <a:p>
                      <a:pPr lvl="0"/>
                      <a:r>
                        <a:rPr lang="tr-TR" sz="1200">
                          <a:solidFill>
                            <a:prstClr val="black"/>
                          </a:solidFill>
                          <a:latin typeface="Arial" panose="020B0604020202020204" pitchFamily="34" charset="0"/>
                          <a:cs typeface="Arial" panose="020B0604020202020204" pitchFamily="34" charset="0"/>
                        </a:rPr>
                        <a:t>1. Çeyrek Dönem 2021</a:t>
                      </a:r>
                      <a:endParaRPr lang="tr-TR" sz="1200"/>
                    </a:p>
                  </a:txBody>
                  <a:tcPr marL="80189" marR="80189" marT="40094" marB="400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543308322"/>
                  </a:ext>
                </a:extLst>
              </a:tr>
              <a:tr h="325209">
                <a:tc>
                  <a:txBody>
                    <a:bodyPr/>
                    <a:lstStyle/>
                    <a:p>
                      <a:pPr lvl="0"/>
                      <a:r>
                        <a:rPr lang="tr-TR" sz="1200" b="1">
                          <a:solidFill>
                            <a:prstClr val="black"/>
                          </a:solidFill>
                          <a:latin typeface="Arial" panose="020B0604020202020204" pitchFamily="34" charset="0"/>
                          <a:cs typeface="Arial" panose="020B0604020202020204" pitchFamily="34" charset="0"/>
                        </a:rPr>
                        <a:t>1. Çeyrek Dönem 2022</a:t>
                      </a:r>
                      <a:endParaRPr lang="tr-TR" sz="1200" b="1"/>
                    </a:p>
                  </a:txBody>
                  <a:tcPr marL="80189" marR="80189" marT="40094" marB="400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825995126"/>
                  </a:ext>
                </a:extLst>
              </a:tr>
            </a:tbl>
          </a:graphicData>
        </a:graphic>
      </p:graphicFrame>
      <p:pic>
        <p:nvPicPr>
          <p:cNvPr id="61" name="Resim 60">
            <a:extLst>
              <a:ext uri="{FF2B5EF4-FFF2-40B4-BE49-F238E27FC236}">
                <a16:creationId xmlns="" xmlns:a16="http://schemas.microsoft.com/office/drawing/2014/main" id="{C0242134-6111-4924-88C0-BAEF83B2D1E0}"/>
              </a:ext>
            </a:extLst>
          </p:cNvPr>
          <p:cNvPicPr>
            <a:picLocks noChangeAspect="1"/>
          </p:cNvPicPr>
          <p:nvPr/>
        </p:nvPicPr>
        <p:blipFill>
          <a:blip r:embed="rId4"/>
          <a:stretch>
            <a:fillRect/>
          </a:stretch>
        </p:blipFill>
        <p:spPr>
          <a:xfrm>
            <a:off x="1539353" y="5025839"/>
            <a:ext cx="1057579" cy="670019"/>
          </a:xfrm>
          <a:prstGeom prst="rect">
            <a:avLst/>
          </a:prstGeom>
        </p:spPr>
      </p:pic>
      <p:sp>
        <p:nvSpPr>
          <p:cNvPr id="63" name="Oval 62">
            <a:extLst>
              <a:ext uri="{FF2B5EF4-FFF2-40B4-BE49-F238E27FC236}">
                <a16:creationId xmlns="" xmlns:a16="http://schemas.microsoft.com/office/drawing/2014/main" id="{87199764-4130-4C46-8170-E24FC97F464B}"/>
              </a:ext>
            </a:extLst>
          </p:cNvPr>
          <p:cNvSpPr/>
          <p:nvPr/>
        </p:nvSpPr>
        <p:spPr>
          <a:xfrm>
            <a:off x="50334" y="4951537"/>
            <a:ext cx="1625885" cy="1353183"/>
          </a:xfrm>
          <a:prstGeom prst="ellipse">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01688">
              <a:lnSpc>
                <a:spcPct val="90000"/>
              </a:lnSpc>
              <a:spcBef>
                <a:spcPct val="0"/>
              </a:spcBef>
              <a:spcAft>
                <a:spcPct val="35000"/>
              </a:spcAft>
            </a:pPr>
            <a:r>
              <a:rPr lang="tr-TR" sz="1403">
                <a:solidFill>
                  <a:schemeClr val="dk1">
                    <a:hueOff val="0"/>
                    <a:satOff val="0"/>
                    <a:lumOff val="0"/>
                    <a:alphaOff val="0"/>
                  </a:schemeClr>
                </a:solidFill>
              </a:rPr>
              <a:t>Merkez Birimler/</a:t>
            </a:r>
          </a:p>
          <a:p>
            <a:pPr defTabSz="701688">
              <a:lnSpc>
                <a:spcPct val="90000"/>
              </a:lnSpc>
              <a:spcBef>
                <a:spcPct val="0"/>
              </a:spcBef>
              <a:spcAft>
                <a:spcPct val="35000"/>
              </a:spcAft>
            </a:pPr>
            <a:r>
              <a:rPr lang="tr-TR" sz="1403">
                <a:solidFill>
                  <a:schemeClr val="dk1">
                    <a:hueOff val="0"/>
                    <a:satOff val="0"/>
                    <a:lumOff val="0"/>
                    <a:alphaOff val="0"/>
                  </a:schemeClr>
                </a:solidFill>
              </a:rPr>
              <a:t>İl Sağlık Müdürlükleri</a:t>
            </a:r>
          </a:p>
        </p:txBody>
      </p:sp>
      <p:grpSp>
        <p:nvGrpSpPr>
          <p:cNvPr id="64" name="Grup 63">
            <a:extLst>
              <a:ext uri="{FF2B5EF4-FFF2-40B4-BE49-F238E27FC236}">
                <a16:creationId xmlns="" xmlns:a16="http://schemas.microsoft.com/office/drawing/2014/main" id="{A548A255-C73B-448E-9FAD-DD472D6F967D}"/>
              </a:ext>
            </a:extLst>
          </p:cNvPr>
          <p:cNvGrpSpPr/>
          <p:nvPr/>
        </p:nvGrpSpPr>
        <p:grpSpPr>
          <a:xfrm>
            <a:off x="275435" y="2002777"/>
            <a:ext cx="1025783" cy="463034"/>
            <a:chOff x="703391" y="135402"/>
            <a:chExt cx="914408" cy="459628"/>
          </a:xfrm>
          <a:scene3d>
            <a:camera prst="orthographicFront">
              <a:rot lat="0" lon="0" rev="0"/>
            </a:camera>
            <a:lightRig rig="balanced" dir="t">
              <a:rot lat="0" lon="0" rev="8700000"/>
            </a:lightRig>
          </a:scene3d>
        </p:grpSpPr>
        <p:sp>
          <p:nvSpPr>
            <p:cNvPr id="65" name="Dikdörtgen: Yuvarlatılmış Köşeler 18">
              <a:extLst>
                <a:ext uri="{FF2B5EF4-FFF2-40B4-BE49-F238E27FC236}">
                  <a16:creationId xmlns="" xmlns:a16="http://schemas.microsoft.com/office/drawing/2014/main" id="{AA1007B3-1B9E-4A3C-9801-13E04910FCD4}"/>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6" name="Dikdörtgen: Yuvarlatılmış Köşeler 4">
              <a:extLst>
                <a:ext uri="{FF2B5EF4-FFF2-40B4-BE49-F238E27FC236}">
                  <a16:creationId xmlns="" xmlns:a16="http://schemas.microsoft.com/office/drawing/2014/main" id="{C873D2AE-9B3D-4264-9914-0F1153580529}"/>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a:t>Bileşen</a:t>
              </a:r>
            </a:p>
          </p:txBody>
        </p:sp>
      </p:grpSp>
      <p:sp>
        <p:nvSpPr>
          <p:cNvPr id="67" name="Metin kutusu 66">
            <a:extLst>
              <a:ext uri="{FF2B5EF4-FFF2-40B4-BE49-F238E27FC236}">
                <a16:creationId xmlns="" xmlns:a16="http://schemas.microsoft.com/office/drawing/2014/main" id="{5734061C-D524-4CEB-B9F9-40C759B4A8AA}"/>
              </a:ext>
            </a:extLst>
          </p:cNvPr>
          <p:cNvSpPr txBox="1"/>
          <p:nvPr/>
        </p:nvSpPr>
        <p:spPr>
          <a:xfrm>
            <a:off x="2584174" y="4550122"/>
            <a:ext cx="753750"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a:t>E.2.1.1</a:t>
            </a:r>
          </a:p>
        </p:txBody>
      </p:sp>
      <p:grpSp>
        <p:nvGrpSpPr>
          <p:cNvPr id="68" name="Grup 67">
            <a:extLst>
              <a:ext uri="{FF2B5EF4-FFF2-40B4-BE49-F238E27FC236}">
                <a16:creationId xmlns="" xmlns:a16="http://schemas.microsoft.com/office/drawing/2014/main" id="{BFE5CB1E-B523-4633-B00D-E7C39263CAEF}"/>
              </a:ext>
            </a:extLst>
          </p:cNvPr>
          <p:cNvGrpSpPr/>
          <p:nvPr/>
        </p:nvGrpSpPr>
        <p:grpSpPr>
          <a:xfrm>
            <a:off x="209862" y="2681931"/>
            <a:ext cx="1130211" cy="555833"/>
            <a:chOff x="680956" y="135402"/>
            <a:chExt cx="936843" cy="459628"/>
          </a:xfrm>
          <a:scene3d>
            <a:camera prst="orthographicFront">
              <a:rot lat="0" lon="0" rev="0"/>
            </a:camera>
            <a:lightRig rig="balanced" dir="t">
              <a:rot lat="0" lon="0" rev="8700000"/>
            </a:lightRig>
          </a:scene3d>
        </p:grpSpPr>
        <p:sp>
          <p:nvSpPr>
            <p:cNvPr id="69" name="Dikdörtgen: Yuvarlatılmış Köşeler 22">
              <a:extLst>
                <a:ext uri="{FF2B5EF4-FFF2-40B4-BE49-F238E27FC236}">
                  <a16:creationId xmlns="" xmlns:a16="http://schemas.microsoft.com/office/drawing/2014/main" id="{DCB82C2C-117C-4FEB-BE49-B593A6EA3683}"/>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0" name="Dikdörtgen: Yuvarlatılmış Köşeler 4">
              <a:extLst>
                <a:ext uri="{FF2B5EF4-FFF2-40B4-BE49-F238E27FC236}">
                  <a16:creationId xmlns="" xmlns:a16="http://schemas.microsoft.com/office/drawing/2014/main" id="{0AEE1F36-9570-40E6-9180-7CE6D0852A65}"/>
                </a:ext>
              </a:extLst>
            </p:cNvPr>
            <p:cNvSpPr txBox="1"/>
            <p:nvPr/>
          </p:nvSpPr>
          <p:spPr>
            <a:xfrm>
              <a:off x="680956" y="157839"/>
              <a:ext cx="914408" cy="414753"/>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a:t>Standart</a:t>
              </a:r>
            </a:p>
          </p:txBody>
        </p:sp>
      </p:grpSp>
      <p:grpSp>
        <p:nvGrpSpPr>
          <p:cNvPr id="71" name="Grup 70">
            <a:extLst>
              <a:ext uri="{FF2B5EF4-FFF2-40B4-BE49-F238E27FC236}">
                <a16:creationId xmlns="" xmlns:a16="http://schemas.microsoft.com/office/drawing/2014/main" id="{DF9BFB4A-D55A-4EEE-ADEF-2F6BEF3699AA}"/>
              </a:ext>
            </a:extLst>
          </p:cNvPr>
          <p:cNvGrpSpPr/>
          <p:nvPr/>
        </p:nvGrpSpPr>
        <p:grpSpPr>
          <a:xfrm>
            <a:off x="300605" y="3523742"/>
            <a:ext cx="1071639" cy="635879"/>
            <a:chOff x="680956" y="5021"/>
            <a:chExt cx="936843" cy="745631"/>
          </a:xfrm>
          <a:scene3d>
            <a:camera prst="orthographicFront">
              <a:rot lat="0" lon="0" rev="0"/>
            </a:camera>
            <a:lightRig rig="balanced" dir="t">
              <a:rot lat="0" lon="0" rev="8700000"/>
            </a:lightRig>
          </a:scene3d>
        </p:grpSpPr>
        <p:sp>
          <p:nvSpPr>
            <p:cNvPr id="72" name="Dikdörtgen: Yuvarlatılmış Köşeler 25">
              <a:extLst>
                <a:ext uri="{FF2B5EF4-FFF2-40B4-BE49-F238E27FC236}">
                  <a16:creationId xmlns="" xmlns:a16="http://schemas.microsoft.com/office/drawing/2014/main" id="{5DFFA3A7-C829-44F9-8234-15E78AD803D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3" name="Dikdörtgen: Yuvarlatılmış Köşeler 4">
              <a:extLst>
                <a:ext uri="{FF2B5EF4-FFF2-40B4-BE49-F238E27FC236}">
                  <a16:creationId xmlns="" xmlns:a16="http://schemas.microsoft.com/office/drawing/2014/main" id="{63B16128-A68D-4ABC-95B3-F8BD097CB06E}"/>
                </a:ext>
              </a:extLst>
            </p:cNvPr>
            <p:cNvSpPr txBox="1"/>
            <p:nvPr/>
          </p:nvSpPr>
          <p:spPr>
            <a:xfrm>
              <a:off x="680956" y="5021"/>
              <a:ext cx="891172" cy="745631"/>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a:t>Genel Şart</a:t>
              </a:r>
            </a:p>
          </p:txBody>
        </p:sp>
      </p:grpSp>
      <p:sp>
        <p:nvSpPr>
          <p:cNvPr id="74" name="Metin kutusu 73">
            <a:extLst>
              <a:ext uri="{FF2B5EF4-FFF2-40B4-BE49-F238E27FC236}">
                <a16:creationId xmlns="" xmlns:a16="http://schemas.microsoft.com/office/drawing/2014/main" id="{B8E5AEDE-5973-42E1-915F-A211D33E2262}"/>
              </a:ext>
            </a:extLst>
          </p:cNvPr>
          <p:cNvSpPr txBox="1"/>
          <p:nvPr/>
        </p:nvSpPr>
        <p:spPr>
          <a:xfrm>
            <a:off x="1524363" y="2026175"/>
            <a:ext cx="6206759" cy="335348"/>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tr-TR" sz="1579" dirty="0">
                <a:solidFill>
                  <a:schemeClr val="bg1"/>
                </a:solidFill>
              </a:rPr>
              <a:t>Kontrol Ortamı</a:t>
            </a:r>
          </a:p>
        </p:txBody>
      </p:sp>
      <p:sp>
        <p:nvSpPr>
          <p:cNvPr id="75" name="Metin kutusu 74">
            <a:extLst>
              <a:ext uri="{FF2B5EF4-FFF2-40B4-BE49-F238E27FC236}">
                <a16:creationId xmlns="" xmlns:a16="http://schemas.microsoft.com/office/drawing/2014/main" id="{7BD106A0-60DB-4644-8656-922BF78643C5}"/>
              </a:ext>
            </a:extLst>
          </p:cNvPr>
          <p:cNvSpPr txBox="1"/>
          <p:nvPr/>
        </p:nvSpPr>
        <p:spPr>
          <a:xfrm>
            <a:off x="1525379" y="2450822"/>
            <a:ext cx="6206759" cy="1064394"/>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tr-TR" sz="1579" b="1" u="sng" kern="0">
                <a:solidFill>
                  <a:prstClr val="white"/>
                </a:solidFill>
                <a:cs typeface="Arial" panose="020B0604020202020204" pitchFamily="34" charset="0"/>
              </a:rPr>
              <a:t>Misyon, organizasyon yapısı ve görevler: </a:t>
            </a:r>
            <a:r>
              <a:rPr lang="tr-TR" sz="1579" kern="0">
                <a:solidFill>
                  <a:prstClr val="white"/>
                </a:solidFill>
                <a:cs typeface="Arial" panose="020B0604020202020204" pitchFamily="34" charset="0"/>
              </a:rPr>
              <a:t>İdarelerin misyonu ile birimlerin ve personelin görev tanımları yazılı olarak belirlenmeli, personele duyurulmalı ve idarede uygun bir organizasyon yapısı oluşturulmalıdır.</a:t>
            </a:r>
            <a:endParaRPr lang="tr-TR" sz="1579">
              <a:solidFill>
                <a:schemeClr val="bg1"/>
              </a:solidFill>
            </a:endParaRPr>
          </a:p>
        </p:txBody>
      </p:sp>
      <p:sp>
        <p:nvSpPr>
          <p:cNvPr id="76" name="Metin kutusu 75">
            <a:extLst>
              <a:ext uri="{FF2B5EF4-FFF2-40B4-BE49-F238E27FC236}">
                <a16:creationId xmlns="" xmlns:a16="http://schemas.microsoft.com/office/drawing/2014/main" id="{079AF783-D80C-43EF-A2C1-B637EFE305D4}"/>
              </a:ext>
            </a:extLst>
          </p:cNvPr>
          <p:cNvSpPr txBox="1"/>
          <p:nvPr/>
        </p:nvSpPr>
        <p:spPr>
          <a:xfrm>
            <a:off x="1539353" y="3581258"/>
            <a:ext cx="6188899" cy="578363"/>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tr-TR" sz="1579" kern="0">
                <a:solidFill>
                  <a:prstClr val="white"/>
                </a:solidFill>
                <a:latin typeface="Arial" panose="020B0604020202020204" pitchFamily="34" charset="0"/>
                <a:cs typeface="Arial" panose="020B0604020202020204" pitchFamily="34" charset="0"/>
              </a:rPr>
              <a:t>İdarenin  misyonu yazılı olarak belirlenmeli, duyurulmalı ve personel tarafından benimsenmesi sağlanmalıdır.</a:t>
            </a:r>
          </a:p>
        </p:txBody>
      </p:sp>
      <p:sp>
        <p:nvSpPr>
          <p:cNvPr id="77" name="Metin kutusu 76">
            <a:extLst>
              <a:ext uri="{FF2B5EF4-FFF2-40B4-BE49-F238E27FC236}">
                <a16:creationId xmlns="" xmlns:a16="http://schemas.microsoft.com/office/drawing/2014/main" id="{6F23DB90-F2B5-4877-8039-3D13CD940102}"/>
              </a:ext>
            </a:extLst>
          </p:cNvPr>
          <p:cNvSpPr txBox="1"/>
          <p:nvPr/>
        </p:nvSpPr>
        <p:spPr>
          <a:xfrm>
            <a:off x="2584174" y="4885470"/>
            <a:ext cx="5755726" cy="748475"/>
          </a:xfrm>
          <a:prstGeom prst="rect">
            <a:avLst/>
          </a:prstGeom>
          <a:solidFill>
            <a:schemeClr val="accent1">
              <a:lumMod val="60000"/>
              <a:lumOff val="40000"/>
            </a:schemeClr>
          </a:solidFill>
          <a:scene3d>
            <a:camera prst="obliqueBottomRight"/>
            <a:lightRig rig="threePt" dir="t"/>
          </a:scene3d>
          <a:sp3d>
            <a:bevelT/>
          </a:sp3d>
        </p:spPr>
        <p:txBody>
          <a:bodyPr wrap="square" rtlCol="0" anchor="ctr">
            <a:spAutoFit/>
          </a:bodyPr>
          <a:lstStyle/>
          <a:p>
            <a:pPr defTabSz="623722">
              <a:lnSpc>
                <a:spcPct val="90000"/>
              </a:lnSpc>
              <a:spcBef>
                <a:spcPct val="0"/>
              </a:spcBef>
              <a:spcAft>
                <a:spcPct val="35000"/>
              </a:spcAft>
            </a:pPr>
            <a:r>
              <a:rPr lang="tr-TR" sz="1579" b="1" u="sng" kern="0">
                <a:cs typeface="Arial" panose="020B0604020202020204" pitchFamily="34" charset="0"/>
              </a:rPr>
              <a:t>Harcama Birimi düzeyinde</a:t>
            </a:r>
            <a:r>
              <a:rPr lang="tr-TR" sz="1579" kern="0">
                <a:cs typeface="Arial" panose="020B0604020202020204" pitchFamily="34" charset="0"/>
              </a:rPr>
              <a:t> Bakanlığımızın misyon ve vizyonunun personelce benimsenmesine yönelik iç kontrol sorumlusu tarafından tüm personele misyon ve vizyonun  e-Posta olarak gönderilmesi</a:t>
            </a:r>
          </a:p>
        </p:txBody>
      </p:sp>
    </p:spTree>
    <p:extLst>
      <p:ext uri="{BB962C8B-B14F-4D97-AF65-F5344CB8AC3E}">
        <p14:creationId xmlns:p14="http://schemas.microsoft.com/office/powerpoint/2010/main" val="171694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8"/>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7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59"/>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6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3" grpId="0" animBg="1"/>
      <p:bldP spid="67" grpId="0" animBg="1"/>
      <p:bldP spid="74" grpId="0" animBg="1"/>
      <p:bldP spid="75" grpId="0" animBg="1"/>
      <p:bldP spid="76" grpId="0" animBg="1"/>
      <p:bldP spid="7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3">
            <a:extLst>
              <a:ext uri="{FF2B5EF4-FFF2-40B4-BE49-F238E27FC236}">
                <a16:creationId xmlns="" xmlns:a16="http://schemas.microsoft.com/office/drawing/2014/main" id="{FED36707-B8A5-4572-ACEA-FD31A06E8A08}"/>
              </a:ext>
            </a:extLst>
          </p:cNvPr>
          <p:cNvSpPr txBox="1">
            <a:spLocks/>
          </p:cNvSpPr>
          <p:nvPr/>
        </p:nvSpPr>
        <p:spPr>
          <a:xfrm>
            <a:off x="2787794" y="568387"/>
            <a:ext cx="7723388" cy="639201"/>
          </a:xfrm>
          <a:prstGeom prst="rect">
            <a:avLst/>
          </a:prstGeom>
          <a:noFill/>
        </p:spPr>
        <p:txBody>
          <a:bodyPr vert="horz" lIns="80189" tIns="40094" rIns="80189" bIns="40094" rtlCol="0" anchor="ctr">
            <a:normAutofit/>
          </a:bodyPr>
          <a:lstStyle>
            <a:lvl1pPr algn="l" defTabSz="914400" rtl="0" eaLnBrk="1" latinLnBrk="0" hangingPunct="1">
              <a:lnSpc>
                <a:spcPct val="90000"/>
              </a:lnSpc>
              <a:spcBef>
                <a:spcPct val="0"/>
              </a:spcBef>
              <a:buNone/>
              <a:defRPr sz="2500" b="1" kern="1200">
                <a:solidFill>
                  <a:srgbClr val="DC0C15"/>
                </a:solidFill>
                <a:latin typeface="+mj-lt"/>
                <a:ea typeface="+mj-ea"/>
                <a:cs typeface="+mj-cs"/>
              </a:defRPr>
            </a:lvl1pPr>
          </a:lstStyle>
          <a:p>
            <a:r>
              <a:rPr lang="tr-TR" sz="2000">
                <a:solidFill>
                  <a:srgbClr val="C00000"/>
                </a:solidFill>
                <a:latin typeface="Arial" panose="020B0604020202020204" pitchFamily="34" charset="0"/>
                <a:cs typeface="Arial" panose="020B0604020202020204" pitchFamily="34" charset="0"/>
              </a:rPr>
              <a:t>Birinci Çeyrek Dönem Eylemleri</a:t>
            </a:r>
            <a:endParaRPr lang="tr-TR" sz="2193">
              <a:solidFill>
                <a:srgbClr val="C00000"/>
              </a:solidFill>
            </a:endParaRPr>
          </a:p>
        </p:txBody>
      </p:sp>
      <p:graphicFrame>
        <p:nvGraphicFramePr>
          <p:cNvPr id="3" name="Diyagram 2">
            <a:extLst>
              <a:ext uri="{FF2B5EF4-FFF2-40B4-BE49-F238E27FC236}">
                <a16:creationId xmlns="" xmlns:a16="http://schemas.microsoft.com/office/drawing/2014/main" id="{C580EDE0-6C8F-437E-BCD8-40675F735B7A}"/>
              </a:ext>
            </a:extLst>
          </p:cNvPr>
          <p:cNvGraphicFramePr/>
          <p:nvPr>
            <p:extLst>
              <p:ext uri="{D42A27DB-BD31-4B8C-83A1-F6EECF244321}">
                <p14:modId xmlns:p14="http://schemas.microsoft.com/office/powerpoint/2010/main" val="4091699908"/>
              </p:ext>
            </p:extLst>
          </p:nvPr>
        </p:nvGraphicFramePr>
        <p:xfrm>
          <a:off x="908818" y="2656451"/>
          <a:ext cx="8970678" cy="4549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Metin kutusu 1"/>
          <p:cNvSpPr txBox="1"/>
          <p:nvPr/>
        </p:nvSpPr>
        <p:spPr>
          <a:xfrm>
            <a:off x="780912" y="1323701"/>
            <a:ext cx="9129989" cy="923330"/>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defTabSz="623722">
              <a:lnSpc>
                <a:spcPct val="90000"/>
              </a:lnSpc>
              <a:spcBef>
                <a:spcPct val="0"/>
              </a:spcBef>
              <a:spcAft>
                <a:spcPct val="35000"/>
              </a:spcAft>
            </a:pPr>
            <a:r>
              <a:rPr lang="tr-TR" sz="2000" b="1" u="sng">
                <a:solidFill>
                  <a:prstClr val="black"/>
                </a:solidFill>
              </a:rPr>
              <a:t>E.2.1.1 </a:t>
            </a:r>
            <a:r>
              <a:rPr lang="tr-TR" sz="2000" b="1" u="sng" kern="0">
                <a:cs typeface="Arial" panose="020B0604020202020204" pitchFamily="34" charset="0"/>
              </a:rPr>
              <a:t>Harcama Birimi düzeyinde</a:t>
            </a:r>
            <a:r>
              <a:rPr lang="tr-TR" sz="2000" kern="0">
                <a:cs typeface="Arial" panose="020B0604020202020204" pitchFamily="34" charset="0"/>
              </a:rPr>
              <a:t> Bakanlığımızın misyon ve vizyonunun personelce benimsenmesine yönelik iç kontrol sorumlusu tarafından tüm personele misyon ve vizyonun  e-Posta olarak gönderilmesi</a:t>
            </a:r>
          </a:p>
        </p:txBody>
      </p:sp>
    </p:spTree>
    <p:extLst>
      <p:ext uri="{BB962C8B-B14F-4D97-AF65-F5344CB8AC3E}">
        <p14:creationId xmlns:p14="http://schemas.microsoft.com/office/powerpoint/2010/main" val="3810517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afterEffect">
                                  <p:stCondLst>
                                    <p:cond delay="1000"/>
                                  </p:stCondLst>
                                  <p:endCondLst>
                                    <p:cond evt="onNext" delay="0">
                                      <p:tgtEl>
                                        <p:sldTgt/>
                                      </p:tgtEl>
                                    </p:cond>
                                  </p:endCondLst>
                                  <p:childTnLst>
                                    <p:set>
                                      <p:cBhvr>
                                        <p:cTn id="6" dur="1" fill="hold">
                                          <p:stCondLst>
                                            <p:cond delay="0"/>
                                          </p:stCondLst>
                                        </p:cTn>
                                        <p:tgtEl>
                                          <p:spTgt spid="3">
                                            <p:graphicEl>
                                              <a:dgm id="{2B834A8C-AD4F-4AC4-8B65-218A66CC03B5}"/>
                                            </p:graphicEl>
                                          </p:spTgt>
                                        </p:tgtEl>
                                        <p:attrNameLst>
                                          <p:attrName>style.visibility</p:attrName>
                                        </p:attrNameLst>
                                      </p:cBhvr>
                                      <p:to>
                                        <p:strVal val="visible"/>
                                      </p:to>
                                    </p:set>
                                    <p:animEffect transition="in" filter="fade">
                                      <p:cBhvr>
                                        <p:cTn id="7" dur="1000"/>
                                        <p:tgtEl>
                                          <p:spTgt spid="3">
                                            <p:graphicEl>
                                              <a:dgm id="{2B834A8C-AD4F-4AC4-8B65-218A66CC03B5}"/>
                                            </p:graphicEl>
                                          </p:spTgt>
                                        </p:tgtEl>
                                      </p:cBhvr>
                                    </p:animEffect>
                                  </p:childTnLst>
                                </p:cTn>
                              </p:par>
                            </p:childTnLst>
                          </p:cTn>
                        </p:par>
                        <p:par>
                          <p:cTn id="8" fill="hold">
                            <p:stCondLst>
                              <p:cond delay="2000"/>
                            </p:stCondLst>
                            <p:childTnLst>
                              <p:par>
                                <p:cTn id="9" presetID="10" presetClass="entr" presetSubtype="0" fill="hold" grpId="0" nodeType="afterEffect">
                                  <p:stCondLst>
                                    <p:cond delay="500"/>
                                  </p:stCondLst>
                                  <p:childTnLst>
                                    <p:set>
                                      <p:cBhvr>
                                        <p:cTn id="10" dur="1" fill="hold">
                                          <p:stCondLst>
                                            <p:cond delay="0"/>
                                          </p:stCondLst>
                                        </p:cTn>
                                        <p:tgtEl>
                                          <p:spTgt spid="3">
                                            <p:graphicEl>
                                              <a:dgm id="{C29038E0-8C32-4F25-9553-71EBF1350B8A}"/>
                                            </p:graphicEl>
                                          </p:spTgt>
                                        </p:tgtEl>
                                        <p:attrNameLst>
                                          <p:attrName>style.visibility</p:attrName>
                                        </p:attrNameLst>
                                      </p:cBhvr>
                                      <p:to>
                                        <p:strVal val="visible"/>
                                      </p:to>
                                    </p:set>
                                    <p:animEffect transition="in" filter="fade">
                                      <p:cBhvr>
                                        <p:cTn id="11" dur="500"/>
                                        <p:tgtEl>
                                          <p:spTgt spid="3">
                                            <p:graphicEl>
                                              <a:dgm id="{C29038E0-8C32-4F25-9553-71EBF1350B8A}"/>
                                            </p:graphicEl>
                                          </p:spTgt>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3">
                                            <p:graphicEl>
                                              <a:dgm id="{2873C7FF-0D5C-4F3A-9162-C91706F0CD3A}"/>
                                            </p:graphicEl>
                                          </p:spTgt>
                                        </p:tgtEl>
                                        <p:attrNameLst>
                                          <p:attrName>style.visibility</p:attrName>
                                        </p:attrNameLst>
                                      </p:cBhvr>
                                      <p:to>
                                        <p:strVal val="visible"/>
                                      </p:to>
                                    </p:set>
                                    <p:animEffect transition="in" filter="fade">
                                      <p:cBhvr>
                                        <p:cTn id="14" dur="500"/>
                                        <p:tgtEl>
                                          <p:spTgt spid="3">
                                            <p:graphicEl>
                                              <a:dgm id="{2873C7FF-0D5C-4F3A-9162-C91706F0CD3A}"/>
                                            </p:graphicEl>
                                          </p:spTgt>
                                        </p:tgtEl>
                                      </p:cBhvr>
                                    </p:animEffect>
                                  </p:childTnLst>
                                </p:cTn>
                              </p:par>
                            </p:childTnLst>
                          </p:cTn>
                        </p:par>
                        <p:par>
                          <p:cTn id="15" fill="hold">
                            <p:stCondLst>
                              <p:cond delay="3000"/>
                            </p:stCondLst>
                            <p:childTnLst>
                              <p:par>
                                <p:cTn id="16" presetID="10" presetClass="entr" presetSubtype="0" fill="hold" grpId="0" nodeType="afterEffect">
                                  <p:stCondLst>
                                    <p:cond delay="500"/>
                                  </p:stCondLst>
                                  <p:childTnLst>
                                    <p:set>
                                      <p:cBhvr>
                                        <p:cTn id="17" dur="1" fill="hold">
                                          <p:stCondLst>
                                            <p:cond delay="0"/>
                                          </p:stCondLst>
                                        </p:cTn>
                                        <p:tgtEl>
                                          <p:spTgt spid="3">
                                            <p:graphicEl>
                                              <a:dgm id="{5B5E2946-3A4E-4486-A381-F10B9CE42BA9}"/>
                                            </p:graphicEl>
                                          </p:spTgt>
                                        </p:tgtEl>
                                        <p:attrNameLst>
                                          <p:attrName>style.visibility</p:attrName>
                                        </p:attrNameLst>
                                      </p:cBhvr>
                                      <p:to>
                                        <p:strVal val="visible"/>
                                      </p:to>
                                    </p:set>
                                    <p:animEffect transition="in" filter="fade">
                                      <p:cBhvr>
                                        <p:cTn id="18" dur="500"/>
                                        <p:tgtEl>
                                          <p:spTgt spid="3">
                                            <p:graphicEl>
                                              <a:dgm id="{5B5E2946-3A4E-4486-A381-F10B9CE42BA9}"/>
                                            </p:graphicEl>
                                          </p:spTgt>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3">
                                            <p:graphicEl>
                                              <a:dgm id="{01F02A47-2727-4819-9A9A-63E6F0DE4493}"/>
                                            </p:graphicEl>
                                          </p:spTgt>
                                        </p:tgtEl>
                                        <p:attrNameLst>
                                          <p:attrName>style.visibility</p:attrName>
                                        </p:attrNameLst>
                                      </p:cBhvr>
                                      <p:to>
                                        <p:strVal val="visible"/>
                                      </p:to>
                                    </p:set>
                                    <p:animEffect transition="in" filter="fade">
                                      <p:cBhvr>
                                        <p:cTn id="21" dur="500"/>
                                        <p:tgtEl>
                                          <p:spTgt spid="3">
                                            <p:graphicEl>
                                              <a:dgm id="{01F02A47-2727-4819-9A9A-63E6F0DE4493}"/>
                                            </p:graphicEl>
                                          </p:spTgt>
                                        </p:tgtEl>
                                      </p:cBhvr>
                                    </p:animEffect>
                                  </p:childTnLst>
                                </p:cTn>
                              </p:par>
                            </p:childTnLst>
                          </p:cTn>
                        </p:par>
                        <p:par>
                          <p:cTn id="22" fill="hold">
                            <p:stCondLst>
                              <p:cond delay="4000"/>
                            </p:stCondLst>
                            <p:childTnLst>
                              <p:par>
                                <p:cTn id="23" presetID="10" presetClass="entr" presetSubtype="0" fill="hold" grpId="0" nodeType="afterEffect">
                                  <p:stCondLst>
                                    <p:cond delay="500"/>
                                  </p:stCondLst>
                                  <p:childTnLst>
                                    <p:set>
                                      <p:cBhvr>
                                        <p:cTn id="24" dur="1" fill="hold">
                                          <p:stCondLst>
                                            <p:cond delay="0"/>
                                          </p:stCondLst>
                                        </p:cTn>
                                        <p:tgtEl>
                                          <p:spTgt spid="3">
                                            <p:graphicEl>
                                              <a:dgm id="{7611BEF4-97F9-471F-8BD5-6D213BB6C89D}"/>
                                            </p:graphicEl>
                                          </p:spTgt>
                                        </p:tgtEl>
                                        <p:attrNameLst>
                                          <p:attrName>style.visibility</p:attrName>
                                        </p:attrNameLst>
                                      </p:cBhvr>
                                      <p:to>
                                        <p:strVal val="visible"/>
                                      </p:to>
                                    </p:set>
                                    <p:animEffect transition="in" filter="fade">
                                      <p:cBhvr>
                                        <p:cTn id="25" dur="500"/>
                                        <p:tgtEl>
                                          <p:spTgt spid="3">
                                            <p:graphicEl>
                                              <a:dgm id="{7611BEF4-97F9-471F-8BD5-6D213BB6C89D}"/>
                                            </p:graphicEl>
                                          </p:spTgt>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3">
                                            <p:graphicEl>
                                              <a:dgm id="{A57FD91D-06E8-4995-BDE6-A1A3373A56F4}"/>
                                            </p:graphicEl>
                                          </p:spTgt>
                                        </p:tgtEl>
                                        <p:attrNameLst>
                                          <p:attrName>style.visibility</p:attrName>
                                        </p:attrNameLst>
                                      </p:cBhvr>
                                      <p:to>
                                        <p:strVal val="visible"/>
                                      </p:to>
                                    </p:set>
                                    <p:animEffect transition="in" filter="fade">
                                      <p:cBhvr>
                                        <p:cTn id="28" dur="500"/>
                                        <p:tgtEl>
                                          <p:spTgt spid="3">
                                            <p:graphicEl>
                                              <a:dgm id="{A57FD91D-06E8-4995-BDE6-A1A3373A56F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3">
            <a:extLst>
              <a:ext uri="{FF2B5EF4-FFF2-40B4-BE49-F238E27FC236}">
                <a16:creationId xmlns="" xmlns:a16="http://schemas.microsoft.com/office/drawing/2014/main" id="{FED36707-B8A5-4572-ACEA-FD31A06E8A08}"/>
              </a:ext>
            </a:extLst>
          </p:cNvPr>
          <p:cNvSpPr txBox="1">
            <a:spLocks/>
          </p:cNvSpPr>
          <p:nvPr/>
        </p:nvSpPr>
        <p:spPr>
          <a:xfrm>
            <a:off x="2787794" y="568387"/>
            <a:ext cx="7723388" cy="639201"/>
          </a:xfrm>
          <a:prstGeom prst="rect">
            <a:avLst/>
          </a:prstGeom>
          <a:noFill/>
        </p:spPr>
        <p:txBody>
          <a:bodyPr vert="horz" lIns="80189" tIns="40094" rIns="80189" bIns="40094" rtlCol="0" anchor="ctr">
            <a:normAutofit/>
          </a:bodyPr>
          <a:lstStyle>
            <a:lvl1pPr algn="l" defTabSz="914400" rtl="0" eaLnBrk="1" latinLnBrk="0" hangingPunct="1">
              <a:lnSpc>
                <a:spcPct val="90000"/>
              </a:lnSpc>
              <a:spcBef>
                <a:spcPct val="0"/>
              </a:spcBef>
              <a:buNone/>
              <a:defRPr sz="2500" b="1" kern="1200">
                <a:solidFill>
                  <a:srgbClr val="DC0C15"/>
                </a:solidFill>
                <a:latin typeface="+mj-lt"/>
                <a:ea typeface="+mj-ea"/>
                <a:cs typeface="+mj-cs"/>
              </a:defRPr>
            </a:lvl1pPr>
          </a:lstStyle>
          <a:p>
            <a:r>
              <a:rPr lang="tr-TR" sz="2400">
                <a:solidFill>
                  <a:srgbClr val="FF0000"/>
                </a:solidFill>
              </a:rPr>
              <a:t>                 </a:t>
            </a:r>
            <a:r>
              <a:rPr lang="tr-TR" sz="2000">
                <a:solidFill>
                  <a:srgbClr val="FF0000"/>
                </a:solidFill>
                <a:latin typeface="Arial" panose="020B0604020202020204" pitchFamily="34" charset="0"/>
                <a:cs typeface="Arial" panose="020B0604020202020204" pitchFamily="34" charset="0"/>
              </a:rPr>
              <a:t>Sıkça Yapılan Hatalar</a:t>
            </a:r>
            <a:endParaRPr lang="tr-TR" sz="2000">
              <a:solidFill>
                <a:srgbClr val="C00000"/>
              </a:solidFill>
              <a:latin typeface="Arial" panose="020B0604020202020204" pitchFamily="34" charset="0"/>
              <a:cs typeface="Arial" panose="020B0604020202020204" pitchFamily="34" charset="0"/>
            </a:endParaRPr>
          </a:p>
        </p:txBody>
      </p:sp>
      <p:pic>
        <p:nvPicPr>
          <p:cNvPr id="5" name="Resim 4">
            <a:extLst>
              <a:ext uri="{FF2B5EF4-FFF2-40B4-BE49-F238E27FC236}">
                <a16:creationId xmlns="" xmlns:a16="http://schemas.microsoft.com/office/drawing/2014/main" id="{E414C8A5-972F-4656-B0FA-7D462574E06C}"/>
              </a:ext>
            </a:extLst>
          </p:cNvPr>
          <p:cNvPicPr>
            <a:picLocks noChangeAspect="1"/>
          </p:cNvPicPr>
          <p:nvPr/>
        </p:nvPicPr>
        <p:blipFill>
          <a:blip r:embed="rId3"/>
          <a:stretch>
            <a:fillRect/>
          </a:stretch>
        </p:blipFill>
        <p:spPr>
          <a:xfrm>
            <a:off x="564073" y="2886827"/>
            <a:ext cx="2746589" cy="2451220"/>
          </a:xfrm>
          <a:prstGeom prst="rect">
            <a:avLst/>
          </a:prstGeom>
        </p:spPr>
      </p:pic>
      <p:sp>
        <p:nvSpPr>
          <p:cNvPr id="2" name="Metin kutusu 1"/>
          <p:cNvSpPr txBox="1"/>
          <p:nvPr/>
        </p:nvSpPr>
        <p:spPr>
          <a:xfrm>
            <a:off x="3816626" y="3720570"/>
            <a:ext cx="6082748" cy="1015663"/>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250603" indent="-250603">
              <a:buFont typeface="Wingdings" panose="05000000000000000000" pitchFamily="2" charset="2"/>
              <a:buChar char="ü"/>
            </a:pPr>
            <a:r>
              <a:rPr lang="tr-TR" sz="2000"/>
              <a:t>Bakanlığımızın misyon ve vizyonu yerine Harcama birimi tarafından belirlenen misyon ve vizyonun e posta gönderilmesi.</a:t>
            </a:r>
          </a:p>
        </p:txBody>
      </p:sp>
    </p:spTree>
    <p:extLst>
      <p:ext uri="{BB962C8B-B14F-4D97-AF65-F5344CB8AC3E}">
        <p14:creationId xmlns:p14="http://schemas.microsoft.com/office/powerpoint/2010/main" val="4015153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afterEffect">
                                  <p:stCondLst>
                                    <p:cond delay="1000"/>
                                  </p:stCondLst>
                                  <p:endCondLst>
                                    <p:cond evt="onNext" delay="0">
                                      <p:tgtEl>
                                        <p:sldTgt/>
                                      </p:tgtEl>
                                    </p:cond>
                                  </p:endCondLst>
                                  <p:childTnLst>
                                    <p:anim calcmode="discrete" valueType="str">
                                      <p:cBhvr>
                                        <p:cTn id="6"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 xmlns:a16="http://schemas.microsoft.com/office/drawing/2014/main" id="{C5D3BE1D-40DF-481D-B968-F8286660918E}"/>
              </a:ext>
            </a:extLst>
          </p:cNvPr>
          <p:cNvPicPr>
            <a:picLocks noChangeAspect="1"/>
          </p:cNvPicPr>
          <p:nvPr/>
        </p:nvPicPr>
        <p:blipFill>
          <a:blip r:embed="rId3"/>
          <a:stretch>
            <a:fillRect/>
          </a:stretch>
        </p:blipFill>
        <p:spPr>
          <a:xfrm>
            <a:off x="2485032" y="913935"/>
            <a:ext cx="5237318" cy="3499898"/>
          </a:xfrm>
          <a:prstGeom prst="rect">
            <a:avLst/>
          </a:prstGeom>
        </p:spPr>
      </p:pic>
      <p:sp>
        <p:nvSpPr>
          <p:cNvPr id="10" name="Dikdörtgen 9">
            <a:extLst>
              <a:ext uri="{FF2B5EF4-FFF2-40B4-BE49-F238E27FC236}">
                <a16:creationId xmlns="" xmlns:a16="http://schemas.microsoft.com/office/drawing/2014/main" id="{B7C64DEC-27C3-4E7E-A8CD-5569FD1013D5}"/>
              </a:ext>
            </a:extLst>
          </p:cNvPr>
          <p:cNvSpPr/>
          <p:nvPr/>
        </p:nvSpPr>
        <p:spPr>
          <a:xfrm>
            <a:off x="1300906" y="4946671"/>
            <a:ext cx="8090001" cy="1015663"/>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buFont typeface="Wingdings" panose="05000000000000000000" pitchFamily="2" charset="2"/>
              <a:buChar char="ü"/>
            </a:pPr>
            <a:r>
              <a:rPr lang="tr-TR" sz="2000" b="1"/>
              <a:t>Harcama birimi bazında misyon ve vizyon belirlenecek mi?</a:t>
            </a:r>
          </a:p>
          <a:p>
            <a:pPr>
              <a:buFont typeface="Wingdings" panose="05000000000000000000" pitchFamily="2" charset="2"/>
              <a:buChar char="ü"/>
            </a:pPr>
            <a:endParaRPr lang="tr-TR" sz="2000" b="1"/>
          </a:p>
          <a:p>
            <a:pPr>
              <a:buFont typeface="Wingdings" panose="05000000000000000000" pitchFamily="2" charset="2"/>
              <a:buChar char="ü"/>
            </a:pPr>
            <a:r>
              <a:rPr lang="tr-TR" sz="2000" b="1"/>
              <a:t>Misyon ve Vizyon resmi yazı ile tüm personele gönderilebilir mi?</a:t>
            </a:r>
          </a:p>
        </p:txBody>
      </p:sp>
    </p:spTree>
    <p:extLst>
      <p:ext uri="{BB962C8B-B14F-4D97-AF65-F5344CB8AC3E}">
        <p14:creationId xmlns:p14="http://schemas.microsoft.com/office/powerpoint/2010/main" val="275909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3">
            <a:extLst>
              <a:ext uri="{FF2B5EF4-FFF2-40B4-BE49-F238E27FC236}">
                <a16:creationId xmlns="" xmlns:a16="http://schemas.microsoft.com/office/drawing/2014/main" id="{FED36707-B8A5-4572-ACEA-FD31A06E8A08}"/>
              </a:ext>
            </a:extLst>
          </p:cNvPr>
          <p:cNvSpPr txBox="1">
            <a:spLocks/>
          </p:cNvSpPr>
          <p:nvPr/>
        </p:nvSpPr>
        <p:spPr>
          <a:xfrm>
            <a:off x="2833140" y="689548"/>
            <a:ext cx="7678041" cy="518040"/>
          </a:xfrm>
          <a:prstGeom prst="rect">
            <a:avLst/>
          </a:prstGeom>
          <a:noFill/>
        </p:spPr>
        <p:txBody>
          <a:bodyPr vert="horz" lIns="80189" tIns="40094" rIns="80189" bIns="40094" rtlCol="0" anchor="ctr">
            <a:normAutofit fontScale="92500" lnSpcReduction="20000"/>
          </a:bodyPr>
          <a:lstStyle>
            <a:lvl1pPr algn="l" defTabSz="914400" rtl="0" eaLnBrk="1" latinLnBrk="0" hangingPunct="1">
              <a:lnSpc>
                <a:spcPct val="90000"/>
              </a:lnSpc>
              <a:spcBef>
                <a:spcPct val="0"/>
              </a:spcBef>
              <a:buNone/>
              <a:defRPr sz="2500" b="1" kern="1200">
                <a:solidFill>
                  <a:srgbClr val="DC0C15"/>
                </a:solidFill>
                <a:latin typeface="+mj-lt"/>
                <a:ea typeface="+mj-ea"/>
                <a:cs typeface="+mj-cs"/>
              </a:defRPr>
            </a:lvl1pPr>
          </a:lstStyle>
          <a:p>
            <a:r>
              <a:rPr lang="tr-TR" sz="2200">
                <a:solidFill>
                  <a:srgbClr val="C00000"/>
                </a:solidFill>
                <a:latin typeface="Arial" panose="020B0604020202020204" pitchFamily="34" charset="0"/>
                <a:cs typeface="Arial" panose="020B0604020202020204" pitchFamily="34" charset="0"/>
              </a:rPr>
              <a:t>  Birinci Çeyrek Dönem Eylemleri</a:t>
            </a:r>
            <a:r>
              <a:rPr lang="tr-TR" sz="2000">
                <a:solidFill>
                  <a:srgbClr val="C00000"/>
                </a:solidFill>
                <a:latin typeface="Arial" panose="020B0604020202020204" pitchFamily="34" charset="0"/>
                <a:cs typeface="Arial" panose="020B0604020202020204" pitchFamily="34" charset="0"/>
              </a:rPr>
              <a:t/>
            </a:r>
            <a:br>
              <a:rPr lang="tr-TR" sz="2000">
                <a:solidFill>
                  <a:srgbClr val="C00000"/>
                </a:solidFill>
                <a:latin typeface="Arial" panose="020B0604020202020204" pitchFamily="34" charset="0"/>
                <a:cs typeface="Arial" panose="020B0604020202020204" pitchFamily="34" charset="0"/>
              </a:rPr>
            </a:br>
            <a:endParaRPr lang="tr-TR" sz="2000">
              <a:solidFill>
                <a:srgbClr val="C00000"/>
              </a:solidFill>
              <a:latin typeface="Arial" panose="020B0604020202020204" pitchFamily="34" charset="0"/>
              <a:cs typeface="Arial" panose="020B0604020202020204" pitchFamily="34" charset="0"/>
            </a:endParaRPr>
          </a:p>
        </p:txBody>
      </p:sp>
      <p:sp>
        <p:nvSpPr>
          <p:cNvPr id="58" name="Akış Çizelgesi: Çok Sayıda Belge 57">
            <a:extLst>
              <a:ext uri="{FF2B5EF4-FFF2-40B4-BE49-F238E27FC236}">
                <a16:creationId xmlns="" xmlns:a16="http://schemas.microsoft.com/office/drawing/2014/main" id="{33157DA4-7FDD-40C3-AF0B-3E54E5C122E3}"/>
              </a:ext>
            </a:extLst>
          </p:cNvPr>
          <p:cNvSpPr/>
          <p:nvPr/>
        </p:nvSpPr>
        <p:spPr>
          <a:xfrm>
            <a:off x="7954267" y="2244966"/>
            <a:ext cx="2446861" cy="1336292"/>
          </a:xfrm>
          <a:prstGeom prst="flowChartMultidocument">
            <a:avLst/>
          </a:prstGeom>
          <a:noFill/>
          <a:ln w="28575" cap="flat" cmpd="sng" algn="ctr">
            <a:solidFill>
              <a:schemeClr val="tx1"/>
            </a:solidFill>
            <a:prstDash val="solid"/>
            <a:miter lim="800000"/>
          </a:ln>
          <a:effectLst>
            <a:glow rad="63500">
              <a:schemeClr val="accent1">
                <a:satMod val="175000"/>
                <a:alpha val="40000"/>
              </a:schemeClr>
            </a:glow>
          </a:effectLst>
        </p:spPr>
        <p:txBody>
          <a:bodyPr rtlCol="0" anchor="ctr"/>
          <a:lstStyle/>
          <a:p>
            <a:r>
              <a:rPr lang="tr-TR" sz="1400" b="1" dirty="0"/>
              <a:t>Sözleşmeli Yönetici USES Eğitimi Durum Raporu</a:t>
            </a:r>
            <a:endParaRPr lang="tr-TR" sz="1400" b="1" kern="0" dirty="0">
              <a:solidFill>
                <a:sysClr val="windowText" lastClr="000000"/>
              </a:solidFill>
            </a:endParaRPr>
          </a:p>
        </p:txBody>
      </p:sp>
      <p:pic>
        <p:nvPicPr>
          <p:cNvPr id="59" name="Resim 58">
            <a:extLst>
              <a:ext uri="{FF2B5EF4-FFF2-40B4-BE49-F238E27FC236}">
                <a16:creationId xmlns="" xmlns:a16="http://schemas.microsoft.com/office/drawing/2014/main" id="{AABC03DB-F99C-4FD8-BA61-E9F3B45FAB38}"/>
              </a:ext>
            </a:extLst>
          </p:cNvPr>
          <p:cNvPicPr>
            <a:picLocks noChangeAspect="1"/>
          </p:cNvPicPr>
          <p:nvPr/>
        </p:nvPicPr>
        <p:blipFill>
          <a:blip r:embed="rId3"/>
          <a:stretch>
            <a:fillRect/>
          </a:stretch>
        </p:blipFill>
        <p:spPr>
          <a:xfrm>
            <a:off x="8911998" y="4058973"/>
            <a:ext cx="989561" cy="936403"/>
          </a:xfrm>
          <a:prstGeom prst="rect">
            <a:avLst/>
          </a:prstGeom>
        </p:spPr>
      </p:pic>
      <p:graphicFrame>
        <p:nvGraphicFramePr>
          <p:cNvPr id="60" name="Tablo 59">
            <a:extLst>
              <a:ext uri="{FF2B5EF4-FFF2-40B4-BE49-F238E27FC236}">
                <a16:creationId xmlns="" xmlns:a16="http://schemas.microsoft.com/office/drawing/2014/main" id="{5F37D653-1122-4D02-89F4-DE48C39AC9DD}"/>
              </a:ext>
            </a:extLst>
          </p:cNvPr>
          <p:cNvGraphicFramePr>
            <a:graphicFrameLocks noGrp="1"/>
          </p:cNvGraphicFramePr>
          <p:nvPr>
            <p:extLst>
              <p:ext uri="{D42A27DB-BD31-4B8C-83A1-F6EECF244321}">
                <p14:modId xmlns:p14="http://schemas.microsoft.com/office/powerpoint/2010/main" val="1899824466"/>
              </p:ext>
            </p:extLst>
          </p:nvPr>
        </p:nvGraphicFramePr>
        <p:xfrm>
          <a:off x="8576838" y="4911212"/>
          <a:ext cx="1824291" cy="650081"/>
        </p:xfrm>
        <a:graphic>
          <a:graphicData uri="http://schemas.openxmlformats.org/drawingml/2006/table">
            <a:tbl>
              <a:tblPr firstRow="1" bandRow="1">
                <a:tableStyleId>{5C22544A-7EE6-4342-B048-85BDC9FD1C3A}</a:tableStyleId>
              </a:tblPr>
              <a:tblGrid>
                <a:gridCol w="1824291">
                  <a:extLst>
                    <a:ext uri="{9D8B030D-6E8A-4147-A177-3AD203B41FA5}">
                      <a16:colId xmlns="" xmlns:a16="http://schemas.microsoft.com/office/drawing/2014/main" val="2600340863"/>
                    </a:ext>
                  </a:extLst>
                </a:gridCol>
              </a:tblGrid>
              <a:tr h="324872">
                <a:tc>
                  <a:txBody>
                    <a:bodyPr/>
                    <a:lstStyle/>
                    <a:p>
                      <a:pPr lvl="0"/>
                      <a:r>
                        <a:rPr lang="tr-TR" sz="1200" dirty="0" smtClean="0">
                          <a:solidFill>
                            <a:prstClr val="black"/>
                          </a:solidFill>
                          <a:latin typeface="Arial" panose="020B0604020202020204" pitchFamily="34" charset="0"/>
                          <a:cs typeface="Arial" panose="020B0604020202020204" pitchFamily="34" charset="0"/>
                        </a:rPr>
                        <a:t>4. </a:t>
                      </a:r>
                      <a:r>
                        <a:rPr lang="tr-TR" sz="1200" dirty="0">
                          <a:solidFill>
                            <a:prstClr val="black"/>
                          </a:solidFill>
                          <a:latin typeface="Arial" panose="020B0604020202020204" pitchFamily="34" charset="0"/>
                          <a:cs typeface="Arial" panose="020B0604020202020204" pitchFamily="34" charset="0"/>
                        </a:rPr>
                        <a:t>Çeyrek Dönem 2021</a:t>
                      </a:r>
                      <a:endParaRPr lang="tr-TR" sz="1200" dirty="0"/>
                    </a:p>
                  </a:txBody>
                  <a:tcPr marL="80189" marR="80189" marT="40094" marB="400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543308322"/>
                  </a:ext>
                </a:extLst>
              </a:tr>
              <a:tr h="325209">
                <a:tc>
                  <a:txBody>
                    <a:bodyPr/>
                    <a:lstStyle/>
                    <a:p>
                      <a:pPr lvl="0"/>
                      <a:r>
                        <a:rPr lang="tr-TR" sz="1200" b="1" dirty="0">
                          <a:solidFill>
                            <a:prstClr val="black"/>
                          </a:solidFill>
                          <a:latin typeface="Arial" panose="020B0604020202020204" pitchFamily="34" charset="0"/>
                          <a:cs typeface="Arial" panose="020B0604020202020204" pitchFamily="34" charset="0"/>
                        </a:rPr>
                        <a:t>4</a:t>
                      </a:r>
                      <a:r>
                        <a:rPr lang="tr-TR" sz="1200" b="1" dirty="0" smtClean="0">
                          <a:solidFill>
                            <a:prstClr val="black"/>
                          </a:solidFill>
                          <a:latin typeface="Arial" panose="020B0604020202020204" pitchFamily="34" charset="0"/>
                          <a:cs typeface="Arial" panose="020B0604020202020204" pitchFamily="34" charset="0"/>
                        </a:rPr>
                        <a:t>. </a:t>
                      </a:r>
                      <a:r>
                        <a:rPr lang="tr-TR" sz="1200" b="1" dirty="0">
                          <a:solidFill>
                            <a:prstClr val="black"/>
                          </a:solidFill>
                          <a:latin typeface="Arial" panose="020B0604020202020204" pitchFamily="34" charset="0"/>
                          <a:cs typeface="Arial" panose="020B0604020202020204" pitchFamily="34" charset="0"/>
                        </a:rPr>
                        <a:t>Çeyrek Dönem 2022</a:t>
                      </a:r>
                      <a:endParaRPr lang="tr-TR" sz="1200" b="1" dirty="0"/>
                    </a:p>
                  </a:txBody>
                  <a:tcPr marL="80189" marR="80189" marT="40094" marB="400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825995126"/>
                  </a:ext>
                </a:extLst>
              </a:tr>
            </a:tbl>
          </a:graphicData>
        </a:graphic>
      </p:graphicFrame>
      <p:pic>
        <p:nvPicPr>
          <p:cNvPr id="61" name="Resim 60">
            <a:extLst>
              <a:ext uri="{FF2B5EF4-FFF2-40B4-BE49-F238E27FC236}">
                <a16:creationId xmlns="" xmlns:a16="http://schemas.microsoft.com/office/drawing/2014/main" id="{C0242134-6111-4924-88C0-BAEF83B2D1E0}"/>
              </a:ext>
            </a:extLst>
          </p:cNvPr>
          <p:cNvPicPr>
            <a:picLocks noChangeAspect="1"/>
          </p:cNvPicPr>
          <p:nvPr/>
        </p:nvPicPr>
        <p:blipFill>
          <a:blip r:embed="rId4"/>
          <a:stretch>
            <a:fillRect/>
          </a:stretch>
        </p:blipFill>
        <p:spPr>
          <a:xfrm>
            <a:off x="1903470" y="5269897"/>
            <a:ext cx="1057579" cy="670019"/>
          </a:xfrm>
          <a:prstGeom prst="rect">
            <a:avLst/>
          </a:prstGeom>
        </p:spPr>
      </p:pic>
      <p:sp>
        <p:nvSpPr>
          <p:cNvPr id="63" name="Oval 62">
            <a:extLst>
              <a:ext uri="{FF2B5EF4-FFF2-40B4-BE49-F238E27FC236}">
                <a16:creationId xmlns="" xmlns:a16="http://schemas.microsoft.com/office/drawing/2014/main" id="{87199764-4130-4C46-8170-E24FC97F464B}"/>
              </a:ext>
            </a:extLst>
          </p:cNvPr>
          <p:cNvSpPr/>
          <p:nvPr/>
        </p:nvSpPr>
        <p:spPr>
          <a:xfrm>
            <a:off x="50334" y="4995376"/>
            <a:ext cx="2203588" cy="1557821"/>
          </a:xfrm>
          <a:prstGeom prst="ellipse">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01688">
              <a:lnSpc>
                <a:spcPct val="90000"/>
              </a:lnSpc>
              <a:spcBef>
                <a:spcPct val="0"/>
              </a:spcBef>
              <a:spcAft>
                <a:spcPct val="35000"/>
              </a:spcAft>
            </a:pPr>
            <a:r>
              <a:rPr lang="tr-TR" sz="1403" dirty="0">
                <a:solidFill>
                  <a:schemeClr val="dk1">
                    <a:hueOff val="0"/>
                    <a:satOff val="0"/>
                    <a:lumOff val="0"/>
                    <a:alphaOff val="0"/>
                  </a:schemeClr>
                </a:solidFill>
              </a:rPr>
              <a:t>Sağlık Hizmetleri Genel </a:t>
            </a:r>
            <a:r>
              <a:rPr lang="tr-TR" sz="1403" dirty="0" smtClean="0">
                <a:solidFill>
                  <a:schemeClr val="dk1">
                    <a:hueOff val="0"/>
                    <a:satOff val="0"/>
                    <a:lumOff val="0"/>
                    <a:alphaOff val="0"/>
                  </a:schemeClr>
                </a:solidFill>
              </a:rPr>
              <a:t>Müdürlüğü</a:t>
            </a:r>
            <a:endParaRPr lang="tr-TR" sz="1403" dirty="0">
              <a:solidFill>
                <a:schemeClr val="dk1">
                  <a:hueOff val="0"/>
                  <a:satOff val="0"/>
                  <a:lumOff val="0"/>
                  <a:alphaOff val="0"/>
                </a:schemeClr>
              </a:solidFill>
            </a:endParaRPr>
          </a:p>
        </p:txBody>
      </p:sp>
      <p:grpSp>
        <p:nvGrpSpPr>
          <p:cNvPr id="64" name="Grup 63">
            <a:extLst>
              <a:ext uri="{FF2B5EF4-FFF2-40B4-BE49-F238E27FC236}">
                <a16:creationId xmlns="" xmlns:a16="http://schemas.microsoft.com/office/drawing/2014/main" id="{A548A255-C73B-448E-9FAD-DD472D6F967D}"/>
              </a:ext>
            </a:extLst>
          </p:cNvPr>
          <p:cNvGrpSpPr/>
          <p:nvPr/>
        </p:nvGrpSpPr>
        <p:grpSpPr>
          <a:xfrm>
            <a:off x="275435" y="2002777"/>
            <a:ext cx="1025783" cy="463034"/>
            <a:chOff x="703391" y="135402"/>
            <a:chExt cx="914408" cy="459628"/>
          </a:xfrm>
          <a:scene3d>
            <a:camera prst="orthographicFront">
              <a:rot lat="0" lon="0" rev="0"/>
            </a:camera>
            <a:lightRig rig="balanced" dir="t">
              <a:rot lat="0" lon="0" rev="8700000"/>
            </a:lightRig>
          </a:scene3d>
        </p:grpSpPr>
        <p:sp>
          <p:nvSpPr>
            <p:cNvPr id="65" name="Dikdörtgen: Yuvarlatılmış Köşeler 18">
              <a:extLst>
                <a:ext uri="{FF2B5EF4-FFF2-40B4-BE49-F238E27FC236}">
                  <a16:creationId xmlns="" xmlns:a16="http://schemas.microsoft.com/office/drawing/2014/main" id="{AA1007B3-1B9E-4A3C-9801-13E04910FCD4}"/>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6" name="Dikdörtgen: Yuvarlatılmış Köşeler 4">
              <a:extLst>
                <a:ext uri="{FF2B5EF4-FFF2-40B4-BE49-F238E27FC236}">
                  <a16:creationId xmlns="" xmlns:a16="http://schemas.microsoft.com/office/drawing/2014/main" id="{C873D2AE-9B3D-4264-9914-0F1153580529}"/>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a:t>Bileşen</a:t>
              </a:r>
            </a:p>
          </p:txBody>
        </p:sp>
      </p:grpSp>
      <p:sp>
        <p:nvSpPr>
          <p:cNvPr id="67" name="Metin kutusu 66">
            <a:extLst>
              <a:ext uri="{FF2B5EF4-FFF2-40B4-BE49-F238E27FC236}">
                <a16:creationId xmlns="" xmlns:a16="http://schemas.microsoft.com/office/drawing/2014/main" id="{5734061C-D524-4CEB-B9F9-40C759B4A8AA}"/>
              </a:ext>
            </a:extLst>
          </p:cNvPr>
          <p:cNvSpPr txBox="1"/>
          <p:nvPr/>
        </p:nvSpPr>
        <p:spPr>
          <a:xfrm>
            <a:off x="2862466" y="4560061"/>
            <a:ext cx="753750"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smtClean="0"/>
              <a:t>E.3.3.1</a:t>
            </a:r>
            <a:endParaRPr lang="tr-TR" sz="1579" b="1" dirty="0"/>
          </a:p>
        </p:txBody>
      </p:sp>
      <p:grpSp>
        <p:nvGrpSpPr>
          <p:cNvPr id="68" name="Grup 67">
            <a:extLst>
              <a:ext uri="{FF2B5EF4-FFF2-40B4-BE49-F238E27FC236}">
                <a16:creationId xmlns="" xmlns:a16="http://schemas.microsoft.com/office/drawing/2014/main" id="{BFE5CB1E-B523-4633-B00D-E7C39263CAEF}"/>
              </a:ext>
            </a:extLst>
          </p:cNvPr>
          <p:cNvGrpSpPr/>
          <p:nvPr/>
        </p:nvGrpSpPr>
        <p:grpSpPr>
          <a:xfrm>
            <a:off x="209862" y="2681931"/>
            <a:ext cx="1130211" cy="555833"/>
            <a:chOff x="680956" y="135402"/>
            <a:chExt cx="936843" cy="459628"/>
          </a:xfrm>
          <a:scene3d>
            <a:camera prst="orthographicFront">
              <a:rot lat="0" lon="0" rev="0"/>
            </a:camera>
            <a:lightRig rig="balanced" dir="t">
              <a:rot lat="0" lon="0" rev="8700000"/>
            </a:lightRig>
          </a:scene3d>
        </p:grpSpPr>
        <p:sp>
          <p:nvSpPr>
            <p:cNvPr id="69" name="Dikdörtgen: Yuvarlatılmış Köşeler 22">
              <a:extLst>
                <a:ext uri="{FF2B5EF4-FFF2-40B4-BE49-F238E27FC236}">
                  <a16:creationId xmlns="" xmlns:a16="http://schemas.microsoft.com/office/drawing/2014/main" id="{DCB82C2C-117C-4FEB-BE49-B593A6EA3683}"/>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0" name="Dikdörtgen: Yuvarlatılmış Köşeler 4">
              <a:extLst>
                <a:ext uri="{FF2B5EF4-FFF2-40B4-BE49-F238E27FC236}">
                  <a16:creationId xmlns="" xmlns:a16="http://schemas.microsoft.com/office/drawing/2014/main" id="{0AEE1F36-9570-40E6-9180-7CE6D0852A65}"/>
                </a:ext>
              </a:extLst>
            </p:cNvPr>
            <p:cNvSpPr txBox="1"/>
            <p:nvPr/>
          </p:nvSpPr>
          <p:spPr>
            <a:xfrm>
              <a:off x="680956" y="157839"/>
              <a:ext cx="914408" cy="414753"/>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a:t>Standart</a:t>
              </a:r>
            </a:p>
          </p:txBody>
        </p:sp>
      </p:grpSp>
      <p:grpSp>
        <p:nvGrpSpPr>
          <p:cNvPr id="71" name="Grup 70">
            <a:extLst>
              <a:ext uri="{FF2B5EF4-FFF2-40B4-BE49-F238E27FC236}">
                <a16:creationId xmlns="" xmlns:a16="http://schemas.microsoft.com/office/drawing/2014/main" id="{DF9BFB4A-D55A-4EEE-ADEF-2F6BEF3699AA}"/>
              </a:ext>
            </a:extLst>
          </p:cNvPr>
          <p:cNvGrpSpPr/>
          <p:nvPr/>
        </p:nvGrpSpPr>
        <p:grpSpPr>
          <a:xfrm>
            <a:off x="201215" y="3523742"/>
            <a:ext cx="1071639" cy="635879"/>
            <a:chOff x="680956" y="5021"/>
            <a:chExt cx="936843" cy="745631"/>
          </a:xfrm>
          <a:scene3d>
            <a:camera prst="orthographicFront">
              <a:rot lat="0" lon="0" rev="0"/>
            </a:camera>
            <a:lightRig rig="balanced" dir="t">
              <a:rot lat="0" lon="0" rev="8700000"/>
            </a:lightRig>
          </a:scene3d>
        </p:grpSpPr>
        <p:sp>
          <p:nvSpPr>
            <p:cNvPr id="72" name="Dikdörtgen: Yuvarlatılmış Köşeler 25">
              <a:extLst>
                <a:ext uri="{FF2B5EF4-FFF2-40B4-BE49-F238E27FC236}">
                  <a16:creationId xmlns="" xmlns:a16="http://schemas.microsoft.com/office/drawing/2014/main" id="{5DFFA3A7-C829-44F9-8234-15E78AD803D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3" name="Dikdörtgen: Yuvarlatılmış Köşeler 4">
              <a:extLst>
                <a:ext uri="{FF2B5EF4-FFF2-40B4-BE49-F238E27FC236}">
                  <a16:creationId xmlns="" xmlns:a16="http://schemas.microsoft.com/office/drawing/2014/main" id="{63B16128-A68D-4ABC-95B3-F8BD097CB06E}"/>
                </a:ext>
              </a:extLst>
            </p:cNvPr>
            <p:cNvSpPr txBox="1"/>
            <p:nvPr/>
          </p:nvSpPr>
          <p:spPr>
            <a:xfrm>
              <a:off x="680956" y="5021"/>
              <a:ext cx="891172" cy="745631"/>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a:t>Genel Şart</a:t>
              </a:r>
            </a:p>
          </p:txBody>
        </p:sp>
      </p:grpSp>
      <p:sp>
        <p:nvSpPr>
          <p:cNvPr id="74" name="Metin kutusu 73">
            <a:extLst>
              <a:ext uri="{FF2B5EF4-FFF2-40B4-BE49-F238E27FC236}">
                <a16:creationId xmlns="" xmlns:a16="http://schemas.microsoft.com/office/drawing/2014/main" id="{B8E5AEDE-5973-42E1-915F-A211D33E2262}"/>
              </a:ext>
            </a:extLst>
          </p:cNvPr>
          <p:cNvSpPr txBox="1"/>
          <p:nvPr/>
        </p:nvSpPr>
        <p:spPr>
          <a:xfrm>
            <a:off x="1524363" y="2026175"/>
            <a:ext cx="6206759" cy="335348"/>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tr-TR" sz="1579" dirty="0">
                <a:solidFill>
                  <a:schemeClr val="bg1"/>
                </a:solidFill>
              </a:rPr>
              <a:t>Kontrol Ortamı</a:t>
            </a:r>
          </a:p>
        </p:txBody>
      </p:sp>
      <p:sp>
        <p:nvSpPr>
          <p:cNvPr id="75" name="Metin kutusu 74">
            <a:extLst>
              <a:ext uri="{FF2B5EF4-FFF2-40B4-BE49-F238E27FC236}">
                <a16:creationId xmlns="" xmlns:a16="http://schemas.microsoft.com/office/drawing/2014/main" id="{7BD106A0-60DB-4644-8656-922BF78643C5}"/>
              </a:ext>
            </a:extLst>
          </p:cNvPr>
          <p:cNvSpPr txBox="1"/>
          <p:nvPr/>
        </p:nvSpPr>
        <p:spPr>
          <a:xfrm>
            <a:off x="1525379" y="2450822"/>
            <a:ext cx="6206759" cy="1077218"/>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tr-TR" sz="1579" b="1" u="sng" kern="0" dirty="0">
                <a:solidFill>
                  <a:prstClr val="white"/>
                </a:solidFill>
                <a:cs typeface="Arial" panose="020B0604020202020204" pitchFamily="34" charset="0"/>
              </a:rPr>
              <a:t>Misyon, organizasyon yapısı ve görevler:</a:t>
            </a:r>
            <a:r>
              <a:rPr lang="tr-TR" sz="1579" kern="0" dirty="0">
                <a:solidFill>
                  <a:prstClr val="white"/>
                </a:solidFill>
                <a:cs typeface="Arial" panose="020B0604020202020204" pitchFamily="34" charset="0"/>
              </a:rPr>
              <a:t> </a:t>
            </a:r>
            <a:r>
              <a:rPr lang="tr-TR" sz="1600" dirty="0">
                <a:solidFill>
                  <a:schemeClr val="bg1"/>
                </a:solidFill>
              </a:rPr>
              <a:t>Personelin Yeterliliği ve Performansı: İdareler, personelin yeterliliği ve görevleri arasındaki uyumu sağlamalı, performansın değerlendirilmesi ve geliştirilmesine yönelik önlemler almalıdır.</a:t>
            </a:r>
            <a:endParaRPr lang="tr-TR" sz="1579" dirty="0">
              <a:solidFill>
                <a:schemeClr val="bg1"/>
              </a:solidFill>
            </a:endParaRPr>
          </a:p>
        </p:txBody>
      </p:sp>
      <p:sp>
        <p:nvSpPr>
          <p:cNvPr id="76" name="Metin kutusu 75">
            <a:extLst>
              <a:ext uri="{FF2B5EF4-FFF2-40B4-BE49-F238E27FC236}">
                <a16:creationId xmlns="" xmlns:a16="http://schemas.microsoft.com/office/drawing/2014/main" id="{079AF783-D80C-43EF-A2C1-B637EFE305D4}"/>
              </a:ext>
            </a:extLst>
          </p:cNvPr>
          <p:cNvSpPr txBox="1"/>
          <p:nvPr/>
        </p:nvSpPr>
        <p:spPr>
          <a:xfrm>
            <a:off x="1539353" y="3581258"/>
            <a:ext cx="6188899" cy="584775"/>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tr-TR"/>
            </a:defPPr>
            <a:lvl1pPr>
              <a:defRPr sz="1579" b="1" u="sng" kern="0">
                <a:solidFill>
                  <a:prstClr val="white"/>
                </a:solidFill>
                <a:cs typeface="Arial" panose="020B0604020202020204" pitchFamily="34" charset="0"/>
              </a:defRPr>
            </a:lvl1pPr>
          </a:lstStyle>
          <a:p>
            <a:r>
              <a:rPr lang="tr-TR" b="0" u="none" dirty="0"/>
              <a:t>Mesleki yeterliliğe önem verilmeli ve her görev için en uygun personel seçilmelidir.</a:t>
            </a:r>
          </a:p>
        </p:txBody>
      </p:sp>
      <p:sp>
        <p:nvSpPr>
          <p:cNvPr id="77" name="Metin kutusu 76">
            <a:extLst>
              <a:ext uri="{FF2B5EF4-FFF2-40B4-BE49-F238E27FC236}">
                <a16:creationId xmlns="" xmlns:a16="http://schemas.microsoft.com/office/drawing/2014/main" id="{6F23DB90-F2B5-4877-8039-3D13CD940102}"/>
              </a:ext>
            </a:extLst>
          </p:cNvPr>
          <p:cNvSpPr txBox="1"/>
          <p:nvPr/>
        </p:nvSpPr>
        <p:spPr>
          <a:xfrm>
            <a:off x="2833140" y="4885470"/>
            <a:ext cx="5499640" cy="1421928"/>
          </a:xfrm>
          <a:prstGeom prst="rect">
            <a:avLst/>
          </a:prstGeom>
          <a:solidFill>
            <a:schemeClr val="accent1">
              <a:lumMod val="60000"/>
              <a:lumOff val="40000"/>
            </a:schemeClr>
          </a:solidFill>
          <a:scene3d>
            <a:camera prst="obliqueBottomRight"/>
            <a:lightRig rig="threePt" dir="t"/>
          </a:scene3d>
          <a:sp3d>
            <a:bevelT/>
          </a:sp3d>
        </p:spPr>
        <p:txBody>
          <a:bodyPr wrap="square" rtlCol="0" anchor="ctr">
            <a:spAutoFit/>
          </a:bodyPr>
          <a:lstStyle/>
          <a:p>
            <a:pPr defTabSz="623722">
              <a:lnSpc>
                <a:spcPct val="90000"/>
              </a:lnSpc>
              <a:spcBef>
                <a:spcPct val="0"/>
              </a:spcBef>
              <a:spcAft>
                <a:spcPct val="35000"/>
              </a:spcAft>
            </a:pPr>
            <a:r>
              <a:rPr lang="tr-TR" sz="1600" dirty="0"/>
              <a:t>Sözleşme imzalayan İl Sağlık Müdürü/Başkan/Başkan Yardımcılarının "Sağlık Yöneticilerine Yönelik Eğitim Programları Faaliyetleri" eğitiminin ilgili yıl içerisinde USES üzerinden tamamlama durumunun raporlanması (Eğitim alacak yöneticiler Sağlık Hizmetleri Genel Müdürlüğü tarafından Bakanlık ilgili sisteminden alınacaktır)</a:t>
            </a:r>
            <a:endParaRPr lang="tr-TR" sz="1579" kern="0" dirty="0">
              <a:cs typeface="Arial" panose="020B0604020202020204" pitchFamily="34" charset="0"/>
            </a:endParaRPr>
          </a:p>
        </p:txBody>
      </p:sp>
    </p:spTree>
    <p:extLst>
      <p:ext uri="{BB962C8B-B14F-4D97-AF65-F5344CB8AC3E}">
        <p14:creationId xmlns:p14="http://schemas.microsoft.com/office/powerpoint/2010/main" val="3537041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8"/>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7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59"/>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6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3" grpId="0" animBg="1"/>
      <p:bldP spid="67" grpId="0" animBg="1"/>
      <p:bldP spid="74" grpId="0" animBg="1"/>
      <p:bldP spid="75" grpId="0" animBg="1"/>
      <p:bldP spid="76" grpId="0" animBg="1"/>
      <p:bldP spid="7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3">
            <a:extLst>
              <a:ext uri="{FF2B5EF4-FFF2-40B4-BE49-F238E27FC236}">
                <a16:creationId xmlns="" xmlns:a16="http://schemas.microsoft.com/office/drawing/2014/main" id="{FED36707-B8A5-4572-ACEA-FD31A06E8A08}"/>
              </a:ext>
            </a:extLst>
          </p:cNvPr>
          <p:cNvSpPr txBox="1">
            <a:spLocks/>
          </p:cNvSpPr>
          <p:nvPr/>
        </p:nvSpPr>
        <p:spPr>
          <a:xfrm>
            <a:off x="2833140" y="689548"/>
            <a:ext cx="7678041" cy="518040"/>
          </a:xfrm>
          <a:prstGeom prst="rect">
            <a:avLst/>
          </a:prstGeom>
          <a:noFill/>
        </p:spPr>
        <p:txBody>
          <a:bodyPr vert="horz" lIns="80189" tIns="40094" rIns="80189" bIns="40094" rtlCol="0" anchor="ctr">
            <a:normAutofit fontScale="92500" lnSpcReduction="20000"/>
          </a:bodyPr>
          <a:lstStyle>
            <a:lvl1pPr algn="l" defTabSz="914400" rtl="0" eaLnBrk="1" latinLnBrk="0" hangingPunct="1">
              <a:lnSpc>
                <a:spcPct val="90000"/>
              </a:lnSpc>
              <a:spcBef>
                <a:spcPct val="0"/>
              </a:spcBef>
              <a:buNone/>
              <a:defRPr sz="2500" b="1" kern="1200">
                <a:solidFill>
                  <a:srgbClr val="DC0C15"/>
                </a:solidFill>
                <a:latin typeface="+mj-lt"/>
                <a:ea typeface="+mj-ea"/>
                <a:cs typeface="+mj-cs"/>
              </a:defRPr>
            </a:lvl1pPr>
          </a:lstStyle>
          <a:p>
            <a:r>
              <a:rPr lang="tr-TR" sz="2200">
                <a:solidFill>
                  <a:srgbClr val="C00000"/>
                </a:solidFill>
                <a:latin typeface="Arial" panose="020B0604020202020204" pitchFamily="34" charset="0"/>
                <a:cs typeface="Arial" panose="020B0604020202020204" pitchFamily="34" charset="0"/>
              </a:rPr>
              <a:t>  Birinci Çeyrek Dönem Eylemleri</a:t>
            </a:r>
            <a:r>
              <a:rPr lang="tr-TR" sz="2000">
                <a:solidFill>
                  <a:srgbClr val="C00000"/>
                </a:solidFill>
                <a:latin typeface="Arial" panose="020B0604020202020204" pitchFamily="34" charset="0"/>
                <a:cs typeface="Arial" panose="020B0604020202020204" pitchFamily="34" charset="0"/>
              </a:rPr>
              <a:t/>
            </a:r>
            <a:br>
              <a:rPr lang="tr-TR" sz="2000">
                <a:solidFill>
                  <a:srgbClr val="C00000"/>
                </a:solidFill>
                <a:latin typeface="Arial" panose="020B0604020202020204" pitchFamily="34" charset="0"/>
                <a:cs typeface="Arial" panose="020B0604020202020204" pitchFamily="34" charset="0"/>
              </a:rPr>
            </a:br>
            <a:endParaRPr lang="tr-TR" sz="2000">
              <a:solidFill>
                <a:srgbClr val="C00000"/>
              </a:solidFill>
              <a:latin typeface="Arial" panose="020B0604020202020204" pitchFamily="34" charset="0"/>
              <a:cs typeface="Arial" panose="020B0604020202020204" pitchFamily="34" charset="0"/>
            </a:endParaRPr>
          </a:p>
        </p:txBody>
      </p:sp>
      <p:sp>
        <p:nvSpPr>
          <p:cNvPr id="58" name="Akış Çizelgesi: Çok Sayıda Belge 57">
            <a:extLst>
              <a:ext uri="{FF2B5EF4-FFF2-40B4-BE49-F238E27FC236}">
                <a16:creationId xmlns="" xmlns:a16="http://schemas.microsoft.com/office/drawing/2014/main" id="{33157DA4-7FDD-40C3-AF0B-3E54E5C122E3}"/>
              </a:ext>
            </a:extLst>
          </p:cNvPr>
          <p:cNvSpPr/>
          <p:nvPr/>
        </p:nvSpPr>
        <p:spPr>
          <a:xfrm>
            <a:off x="7954267" y="2025380"/>
            <a:ext cx="2446861" cy="1785448"/>
          </a:xfrm>
          <a:prstGeom prst="flowChartMultidocument">
            <a:avLst/>
          </a:prstGeom>
          <a:noFill/>
          <a:ln w="28575" cap="flat" cmpd="sng" algn="ctr">
            <a:solidFill>
              <a:schemeClr val="tx1"/>
            </a:solidFill>
            <a:prstDash val="solid"/>
            <a:miter lim="800000"/>
          </a:ln>
          <a:effectLst>
            <a:glow rad="63500">
              <a:schemeClr val="accent1">
                <a:satMod val="175000"/>
                <a:alpha val="40000"/>
              </a:schemeClr>
            </a:glow>
          </a:effectLst>
        </p:spPr>
        <p:txBody>
          <a:bodyPr rtlCol="0" anchor="ctr"/>
          <a:lstStyle/>
          <a:p>
            <a:r>
              <a:rPr lang="tr-TR" sz="1200" dirty="0"/>
              <a:t>İl Sağlık Müdürlükleri Yöneticilerinin Tamamının USES Eğitimini Tamamlaması (Strateji Geliştirme Başkanlığı tarafından Sağlık Hizmetleri Genel Müdürlüğünden alınan yönetici listesi)</a:t>
            </a:r>
            <a:endParaRPr lang="tr-TR" sz="1200" b="1" kern="0" dirty="0">
              <a:solidFill>
                <a:sysClr val="windowText" lastClr="000000"/>
              </a:solidFill>
            </a:endParaRPr>
          </a:p>
        </p:txBody>
      </p:sp>
      <p:pic>
        <p:nvPicPr>
          <p:cNvPr id="59" name="Resim 58">
            <a:extLst>
              <a:ext uri="{FF2B5EF4-FFF2-40B4-BE49-F238E27FC236}">
                <a16:creationId xmlns="" xmlns:a16="http://schemas.microsoft.com/office/drawing/2014/main" id="{AABC03DB-F99C-4FD8-BA61-E9F3B45FAB38}"/>
              </a:ext>
            </a:extLst>
          </p:cNvPr>
          <p:cNvPicPr>
            <a:picLocks noChangeAspect="1"/>
          </p:cNvPicPr>
          <p:nvPr/>
        </p:nvPicPr>
        <p:blipFill>
          <a:blip r:embed="rId3"/>
          <a:stretch>
            <a:fillRect/>
          </a:stretch>
        </p:blipFill>
        <p:spPr>
          <a:xfrm>
            <a:off x="8911998" y="4357145"/>
            <a:ext cx="989561" cy="936403"/>
          </a:xfrm>
          <a:prstGeom prst="rect">
            <a:avLst/>
          </a:prstGeom>
        </p:spPr>
      </p:pic>
      <p:graphicFrame>
        <p:nvGraphicFramePr>
          <p:cNvPr id="60" name="Tablo 59">
            <a:extLst>
              <a:ext uri="{FF2B5EF4-FFF2-40B4-BE49-F238E27FC236}">
                <a16:creationId xmlns="" xmlns:a16="http://schemas.microsoft.com/office/drawing/2014/main" id="{5F37D653-1122-4D02-89F4-DE48C39AC9DD}"/>
              </a:ext>
            </a:extLst>
          </p:cNvPr>
          <p:cNvGraphicFramePr>
            <a:graphicFrameLocks noGrp="1"/>
          </p:cNvGraphicFramePr>
          <p:nvPr>
            <p:extLst>
              <p:ext uri="{D42A27DB-BD31-4B8C-83A1-F6EECF244321}">
                <p14:modId xmlns:p14="http://schemas.microsoft.com/office/powerpoint/2010/main" val="4105348934"/>
              </p:ext>
            </p:extLst>
          </p:nvPr>
        </p:nvGraphicFramePr>
        <p:xfrm>
          <a:off x="8576838" y="5209384"/>
          <a:ext cx="1824291" cy="650081"/>
        </p:xfrm>
        <a:graphic>
          <a:graphicData uri="http://schemas.openxmlformats.org/drawingml/2006/table">
            <a:tbl>
              <a:tblPr firstRow="1" bandRow="1">
                <a:tableStyleId>{5C22544A-7EE6-4342-B048-85BDC9FD1C3A}</a:tableStyleId>
              </a:tblPr>
              <a:tblGrid>
                <a:gridCol w="1824291">
                  <a:extLst>
                    <a:ext uri="{9D8B030D-6E8A-4147-A177-3AD203B41FA5}">
                      <a16:colId xmlns="" xmlns:a16="http://schemas.microsoft.com/office/drawing/2014/main" val="2600340863"/>
                    </a:ext>
                  </a:extLst>
                </a:gridCol>
              </a:tblGrid>
              <a:tr h="324872">
                <a:tc>
                  <a:txBody>
                    <a:bodyPr/>
                    <a:lstStyle/>
                    <a:p>
                      <a:pPr lvl="0"/>
                      <a:r>
                        <a:rPr lang="tr-TR" sz="1200" dirty="0" smtClean="0">
                          <a:solidFill>
                            <a:prstClr val="black"/>
                          </a:solidFill>
                          <a:latin typeface="Arial" panose="020B0604020202020204" pitchFamily="34" charset="0"/>
                          <a:cs typeface="Arial" panose="020B0604020202020204" pitchFamily="34" charset="0"/>
                        </a:rPr>
                        <a:t>4. </a:t>
                      </a:r>
                      <a:r>
                        <a:rPr lang="tr-TR" sz="1200" dirty="0">
                          <a:solidFill>
                            <a:prstClr val="black"/>
                          </a:solidFill>
                          <a:latin typeface="Arial" panose="020B0604020202020204" pitchFamily="34" charset="0"/>
                          <a:cs typeface="Arial" panose="020B0604020202020204" pitchFamily="34" charset="0"/>
                        </a:rPr>
                        <a:t>Çeyrek Dönem 2021</a:t>
                      </a:r>
                      <a:endParaRPr lang="tr-TR" sz="1200" dirty="0"/>
                    </a:p>
                  </a:txBody>
                  <a:tcPr marL="80189" marR="80189" marT="40094" marB="400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543308322"/>
                  </a:ext>
                </a:extLst>
              </a:tr>
              <a:tr h="325209">
                <a:tc>
                  <a:txBody>
                    <a:bodyPr/>
                    <a:lstStyle/>
                    <a:p>
                      <a:pPr lvl="0"/>
                      <a:r>
                        <a:rPr lang="tr-TR" sz="1200" b="1" dirty="0">
                          <a:solidFill>
                            <a:prstClr val="black"/>
                          </a:solidFill>
                          <a:latin typeface="Arial" panose="020B0604020202020204" pitchFamily="34" charset="0"/>
                          <a:cs typeface="Arial" panose="020B0604020202020204" pitchFamily="34" charset="0"/>
                        </a:rPr>
                        <a:t>4</a:t>
                      </a:r>
                      <a:r>
                        <a:rPr lang="tr-TR" sz="1200" b="1" dirty="0" smtClean="0">
                          <a:solidFill>
                            <a:prstClr val="black"/>
                          </a:solidFill>
                          <a:latin typeface="Arial" panose="020B0604020202020204" pitchFamily="34" charset="0"/>
                          <a:cs typeface="Arial" panose="020B0604020202020204" pitchFamily="34" charset="0"/>
                        </a:rPr>
                        <a:t>. </a:t>
                      </a:r>
                      <a:r>
                        <a:rPr lang="tr-TR" sz="1200" b="1" dirty="0">
                          <a:solidFill>
                            <a:prstClr val="black"/>
                          </a:solidFill>
                          <a:latin typeface="Arial" panose="020B0604020202020204" pitchFamily="34" charset="0"/>
                          <a:cs typeface="Arial" panose="020B0604020202020204" pitchFamily="34" charset="0"/>
                        </a:rPr>
                        <a:t>Çeyrek Dönem 2022</a:t>
                      </a:r>
                      <a:endParaRPr lang="tr-TR" sz="1200" b="1" dirty="0"/>
                    </a:p>
                  </a:txBody>
                  <a:tcPr marL="80189" marR="80189" marT="40094" marB="400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825995126"/>
                  </a:ext>
                </a:extLst>
              </a:tr>
            </a:tbl>
          </a:graphicData>
        </a:graphic>
      </p:graphicFrame>
      <p:pic>
        <p:nvPicPr>
          <p:cNvPr id="61" name="Resim 60">
            <a:extLst>
              <a:ext uri="{FF2B5EF4-FFF2-40B4-BE49-F238E27FC236}">
                <a16:creationId xmlns="" xmlns:a16="http://schemas.microsoft.com/office/drawing/2014/main" id="{C0242134-6111-4924-88C0-BAEF83B2D1E0}"/>
              </a:ext>
            </a:extLst>
          </p:cNvPr>
          <p:cNvPicPr>
            <a:picLocks noChangeAspect="1"/>
          </p:cNvPicPr>
          <p:nvPr/>
        </p:nvPicPr>
        <p:blipFill>
          <a:blip r:embed="rId4"/>
          <a:stretch>
            <a:fillRect/>
          </a:stretch>
        </p:blipFill>
        <p:spPr>
          <a:xfrm>
            <a:off x="1539353" y="5303321"/>
            <a:ext cx="1057579" cy="670019"/>
          </a:xfrm>
          <a:prstGeom prst="rect">
            <a:avLst/>
          </a:prstGeom>
        </p:spPr>
      </p:pic>
      <p:sp>
        <p:nvSpPr>
          <p:cNvPr id="63" name="Oval 62">
            <a:extLst>
              <a:ext uri="{FF2B5EF4-FFF2-40B4-BE49-F238E27FC236}">
                <a16:creationId xmlns="" xmlns:a16="http://schemas.microsoft.com/office/drawing/2014/main" id="{87199764-4130-4C46-8170-E24FC97F464B}"/>
              </a:ext>
            </a:extLst>
          </p:cNvPr>
          <p:cNvSpPr/>
          <p:nvPr/>
        </p:nvSpPr>
        <p:spPr>
          <a:xfrm>
            <a:off x="59850" y="5045071"/>
            <a:ext cx="1599139" cy="1435241"/>
          </a:xfrm>
          <a:prstGeom prst="ellipse">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01688">
              <a:lnSpc>
                <a:spcPct val="90000"/>
              </a:lnSpc>
              <a:spcBef>
                <a:spcPct val="0"/>
              </a:spcBef>
              <a:spcAft>
                <a:spcPct val="35000"/>
              </a:spcAft>
            </a:pPr>
            <a:r>
              <a:rPr lang="tr-TR" sz="1403" dirty="0">
                <a:solidFill>
                  <a:schemeClr val="dk1">
                    <a:hueOff val="0"/>
                    <a:satOff val="0"/>
                    <a:lumOff val="0"/>
                    <a:alphaOff val="0"/>
                  </a:schemeClr>
                </a:solidFill>
              </a:rPr>
              <a:t>İl Sağlık </a:t>
            </a:r>
            <a:r>
              <a:rPr lang="tr-TR" sz="1403" dirty="0" smtClean="0">
                <a:solidFill>
                  <a:schemeClr val="dk1">
                    <a:hueOff val="0"/>
                    <a:satOff val="0"/>
                    <a:lumOff val="0"/>
                    <a:alphaOff val="0"/>
                  </a:schemeClr>
                </a:solidFill>
              </a:rPr>
              <a:t>Müdürlükleri</a:t>
            </a:r>
            <a:endParaRPr lang="tr-TR" sz="1403" dirty="0">
              <a:solidFill>
                <a:schemeClr val="dk1">
                  <a:hueOff val="0"/>
                  <a:satOff val="0"/>
                  <a:lumOff val="0"/>
                  <a:alphaOff val="0"/>
                </a:schemeClr>
              </a:solidFill>
            </a:endParaRPr>
          </a:p>
        </p:txBody>
      </p:sp>
      <p:grpSp>
        <p:nvGrpSpPr>
          <p:cNvPr id="64" name="Grup 63">
            <a:extLst>
              <a:ext uri="{FF2B5EF4-FFF2-40B4-BE49-F238E27FC236}">
                <a16:creationId xmlns="" xmlns:a16="http://schemas.microsoft.com/office/drawing/2014/main" id="{A548A255-C73B-448E-9FAD-DD472D6F967D}"/>
              </a:ext>
            </a:extLst>
          </p:cNvPr>
          <p:cNvGrpSpPr/>
          <p:nvPr/>
        </p:nvGrpSpPr>
        <p:grpSpPr>
          <a:xfrm>
            <a:off x="275435" y="2002777"/>
            <a:ext cx="1025783" cy="463034"/>
            <a:chOff x="703391" y="135402"/>
            <a:chExt cx="914408" cy="459628"/>
          </a:xfrm>
          <a:scene3d>
            <a:camera prst="orthographicFront">
              <a:rot lat="0" lon="0" rev="0"/>
            </a:camera>
            <a:lightRig rig="balanced" dir="t">
              <a:rot lat="0" lon="0" rev="8700000"/>
            </a:lightRig>
          </a:scene3d>
        </p:grpSpPr>
        <p:sp>
          <p:nvSpPr>
            <p:cNvPr id="65" name="Dikdörtgen: Yuvarlatılmış Köşeler 18">
              <a:extLst>
                <a:ext uri="{FF2B5EF4-FFF2-40B4-BE49-F238E27FC236}">
                  <a16:creationId xmlns="" xmlns:a16="http://schemas.microsoft.com/office/drawing/2014/main" id="{AA1007B3-1B9E-4A3C-9801-13E04910FCD4}"/>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6" name="Dikdörtgen: Yuvarlatılmış Köşeler 4">
              <a:extLst>
                <a:ext uri="{FF2B5EF4-FFF2-40B4-BE49-F238E27FC236}">
                  <a16:creationId xmlns="" xmlns:a16="http://schemas.microsoft.com/office/drawing/2014/main" id="{C873D2AE-9B3D-4264-9914-0F1153580529}"/>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a:t>Bileşen</a:t>
              </a:r>
            </a:p>
          </p:txBody>
        </p:sp>
      </p:grpSp>
      <p:sp>
        <p:nvSpPr>
          <p:cNvPr id="67" name="Metin kutusu 66">
            <a:extLst>
              <a:ext uri="{FF2B5EF4-FFF2-40B4-BE49-F238E27FC236}">
                <a16:creationId xmlns="" xmlns:a16="http://schemas.microsoft.com/office/drawing/2014/main" id="{5734061C-D524-4CEB-B9F9-40C759B4A8AA}"/>
              </a:ext>
            </a:extLst>
          </p:cNvPr>
          <p:cNvSpPr txBox="1"/>
          <p:nvPr/>
        </p:nvSpPr>
        <p:spPr>
          <a:xfrm>
            <a:off x="2616810" y="4709723"/>
            <a:ext cx="753750"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smtClean="0"/>
              <a:t>E.3.3.2</a:t>
            </a:r>
            <a:endParaRPr lang="tr-TR" sz="1579" b="1" dirty="0"/>
          </a:p>
        </p:txBody>
      </p:sp>
      <p:grpSp>
        <p:nvGrpSpPr>
          <p:cNvPr id="68" name="Grup 67">
            <a:extLst>
              <a:ext uri="{FF2B5EF4-FFF2-40B4-BE49-F238E27FC236}">
                <a16:creationId xmlns="" xmlns:a16="http://schemas.microsoft.com/office/drawing/2014/main" id="{BFE5CB1E-B523-4633-B00D-E7C39263CAEF}"/>
              </a:ext>
            </a:extLst>
          </p:cNvPr>
          <p:cNvGrpSpPr/>
          <p:nvPr/>
        </p:nvGrpSpPr>
        <p:grpSpPr>
          <a:xfrm>
            <a:off x="209862" y="2681931"/>
            <a:ext cx="1130211" cy="555833"/>
            <a:chOff x="680956" y="135402"/>
            <a:chExt cx="936843" cy="459628"/>
          </a:xfrm>
          <a:scene3d>
            <a:camera prst="orthographicFront">
              <a:rot lat="0" lon="0" rev="0"/>
            </a:camera>
            <a:lightRig rig="balanced" dir="t">
              <a:rot lat="0" lon="0" rev="8700000"/>
            </a:lightRig>
          </a:scene3d>
        </p:grpSpPr>
        <p:sp>
          <p:nvSpPr>
            <p:cNvPr id="69" name="Dikdörtgen: Yuvarlatılmış Köşeler 22">
              <a:extLst>
                <a:ext uri="{FF2B5EF4-FFF2-40B4-BE49-F238E27FC236}">
                  <a16:creationId xmlns="" xmlns:a16="http://schemas.microsoft.com/office/drawing/2014/main" id="{DCB82C2C-117C-4FEB-BE49-B593A6EA3683}"/>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0" name="Dikdörtgen: Yuvarlatılmış Köşeler 4">
              <a:extLst>
                <a:ext uri="{FF2B5EF4-FFF2-40B4-BE49-F238E27FC236}">
                  <a16:creationId xmlns="" xmlns:a16="http://schemas.microsoft.com/office/drawing/2014/main" id="{0AEE1F36-9570-40E6-9180-7CE6D0852A65}"/>
                </a:ext>
              </a:extLst>
            </p:cNvPr>
            <p:cNvSpPr txBox="1"/>
            <p:nvPr/>
          </p:nvSpPr>
          <p:spPr>
            <a:xfrm>
              <a:off x="680956" y="157839"/>
              <a:ext cx="914408" cy="414753"/>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a:t>Standart</a:t>
              </a:r>
            </a:p>
          </p:txBody>
        </p:sp>
      </p:grpSp>
      <p:grpSp>
        <p:nvGrpSpPr>
          <p:cNvPr id="71" name="Grup 70">
            <a:extLst>
              <a:ext uri="{FF2B5EF4-FFF2-40B4-BE49-F238E27FC236}">
                <a16:creationId xmlns="" xmlns:a16="http://schemas.microsoft.com/office/drawing/2014/main" id="{DF9BFB4A-D55A-4EEE-ADEF-2F6BEF3699AA}"/>
              </a:ext>
            </a:extLst>
          </p:cNvPr>
          <p:cNvGrpSpPr/>
          <p:nvPr/>
        </p:nvGrpSpPr>
        <p:grpSpPr>
          <a:xfrm>
            <a:off x="201215" y="3523742"/>
            <a:ext cx="1071639" cy="635879"/>
            <a:chOff x="680956" y="5021"/>
            <a:chExt cx="936843" cy="745631"/>
          </a:xfrm>
          <a:scene3d>
            <a:camera prst="orthographicFront">
              <a:rot lat="0" lon="0" rev="0"/>
            </a:camera>
            <a:lightRig rig="balanced" dir="t">
              <a:rot lat="0" lon="0" rev="8700000"/>
            </a:lightRig>
          </a:scene3d>
        </p:grpSpPr>
        <p:sp>
          <p:nvSpPr>
            <p:cNvPr id="72" name="Dikdörtgen: Yuvarlatılmış Köşeler 25">
              <a:extLst>
                <a:ext uri="{FF2B5EF4-FFF2-40B4-BE49-F238E27FC236}">
                  <a16:creationId xmlns="" xmlns:a16="http://schemas.microsoft.com/office/drawing/2014/main" id="{5DFFA3A7-C829-44F9-8234-15E78AD803D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3" name="Dikdörtgen: Yuvarlatılmış Köşeler 4">
              <a:extLst>
                <a:ext uri="{FF2B5EF4-FFF2-40B4-BE49-F238E27FC236}">
                  <a16:creationId xmlns="" xmlns:a16="http://schemas.microsoft.com/office/drawing/2014/main" id="{63B16128-A68D-4ABC-95B3-F8BD097CB06E}"/>
                </a:ext>
              </a:extLst>
            </p:cNvPr>
            <p:cNvSpPr txBox="1"/>
            <p:nvPr/>
          </p:nvSpPr>
          <p:spPr>
            <a:xfrm>
              <a:off x="680956" y="5021"/>
              <a:ext cx="891172" cy="745631"/>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a:t>Genel Şart</a:t>
              </a:r>
            </a:p>
          </p:txBody>
        </p:sp>
      </p:grpSp>
      <p:sp>
        <p:nvSpPr>
          <p:cNvPr id="74" name="Metin kutusu 73">
            <a:extLst>
              <a:ext uri="{FF2B5EF4-FFF2-40B4-BE49-F238E27FC236}">
                <a16:creationId xmlns="" xmlns:a16="http://schemas.microsoft.com/office/drawing/2014/main" id="{B8E5AEDE-5973-42E1-915F-A211D33E2262}"/>
              </a:ext>
            </a:extLst>
          </p:cNvPr>
          <p:cNvSpPr txBox="1"/>
          <p:nvPr/>
        </p:nvSpPr>
        <p:spPr>
          <a:xfrm>
            <a:off x="1524363" y="2026175"/>
            <a:ext cx="6206759" cy="335348"/>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tr-TR" sz="1579" dirty="0">
                <a:solidFill>
                  <a:schemeClr val="bg1"/>
                </a:solidFill>
              </a:rPr>
              <a:t>Kontrol Ortamı</a:t>
            </a:r>
          </a:p>
        </p:txBody>
      </p:sp>
      <p:sp>
        <p:nvSpPr>
          <p:cNvPr id="75" name="Metin kutusu 74">
            <a:extLst>
              <a:ext uri="{FF2B5EF4-FFF2-40B4-BE49-F238E27FC236}">
                <a16:creationId xmlns="" xmlns:a16="http://schemas.microsoft.com/office/drawing/2014/main" id="{7BD106A0-60DB-4644-8656-922BF78643C5}"/>
              </a:ext>
            </a:extLst>
          </p:cNvPr>
          <p:cNvSpPr txBox="1"/>
          <p:nvPr/>
        </p:nvSpPr>
        <p:spPr>
          <a:xfrm>
            <a:off x="1525379" y="2450822"/>
            <a:ext cx="6206759" cy="1077218"/>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tr-TR" sz="1579" b="1" u="sng" kern="0" dirty="0">
                <a:solidFill>
                  <a:prstClr val="white"/>
                </a:solidFill>
                <a:cs typeface="Arial" panose="020B0604020202020204" pitchFamily="34" charset="0"/>
              </a:rPr>
              <a:t>Misyon, organizasyon yapısı ve görevler:</a:t>
            </a:r>
            <a:r>
              <a:rPr lang="tr-TR" sz="1579" kern="0" dirty="0">
                <a:solidFill>
                  <a:prstClr val="white"/>
                </a:solidFill>
                <a:cs typeface="Arial" panose="020B0604020202020204" pitchFamily="34" charset="0"/>
              </a:rPr>
              <a:t> </a:t>
            </a:r>
            <a:r>
              <a:rPr lang="tr-TR" sz="1600" dirty="0">
                <a:solidFill>
                  <a:schemeClr val="bg1"/>
                </a:solidFill>
              </a:rPr>
              <a:t>Personelin Yeterliliği ve Performansı: İdareler, personelin yeterliliği ve görevleri arasındaki uyumu sağlamalı, performansın değerlendirilmesi ve geliştirilmesine yönelik önlemler almalıdır.</a:t>
            </a:r>
            <a:endParaRPr lang="tr-TR" sz="1579" dirty="0">
              <a:solidFill>
                <a:schemeClr val="bg1"/>
              </a:solidFill>
            </a:endParaRPr>
          </a:p>
        </p:txBody>
      </p:sp>
      <p:sp>
        <p:nvSpPr>
          <p:cNvPr id="76" name="Metin kutusu 75">
            <a:extLst>
              <a:ext uri="{FF2B5EF4-FFF2-40B4-BE49-F238E27FC236}">
                <a16:creationId xmlns="" xmlns:a16="http://schemas.microsoft.com/office/drawing/2014/main" id="{079AF783-D80C-43EF-A2C1-B637EFE305D4}"/>
              </a:ext>
            </a:extLst>
          </p:cNvPr>
          <p:cNvSpPr txBox="1"/>
          <p:nvPr/>
        </p:nvSpPr>
        <p:spPr>
          <a:xfrm>
            <a:off x="1539353" y="3581258"/>
            <a:ext cx="6188899" cy="584775"/>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tr-TR"/>
            </a:defPPr>
            <a:lvl1pPr>
              <a:defRPr sz="1579" b="1" u="sng" kern="0">
                <a:solidFill>
                  <a:prstClr val="white"/>
                </a:solidFill>
                <a:cs typeface="Arial" panose="020B0604020202020204" pitchFamily="34" charset="0"/>
              </a:defRPr>
            </a:lvl1pPr>
          </a:lstStyle>
          <a:p>
            <a:r>
              <a:rPr lang="tr-TR" b="0" u="none" dirty="0"/>
              <a:t>Mesleki yeterliliğe önem verilmeli ve her görev için en uygun personel seçilmelidir.</a:t>
            </a:r>
          </a:p>
        </p:txBody>
      </p:sp>
      <p:sp>
        <p:nvSpPr>
          <p:cNvPr id="77" name="Metin kutusu 76">
            <a:extLst>
              <a:ext uri="{FF2B5EF4-FFF2-40B4-BE49-F238E27FC236}">
                <a16:creationId xmlns="" xmlns:a16="http://schemas.microsoft.com/office/drawing/2014/main" id="{6F23DB90-F2B5-4877-8039-3D13CD940102}"/>
              </a:ext>
            </a:extLst>
          </p:cNvPr>
          <p:cNvSpPr txBox="1"/>
          <p:nvPr/>
        </p:nvSpPr>
        <p:spPr>
          <a:xfrm>
            <a:off x="2616810" y="5054062"/>
            <a:ext cx="5735848" cy="1200329"/>
          </a:xfrm>
          <a:prstGeom prst="rect">
            <a:avLst/>
          </a:prstGeom>
          <a:solidFill>
            <a:schemeClr val="accent1">
              <a:lumMod val="60000"/>
              <a:lumOff val="40000"/>
            </a:schemeClr>
          </a:solidFill>
          <a:scene3d>
            <a:camera prst="obliqueBottomRight"/>
            <a:lightRig rig="threePt" dir="t"/>
          </a:scene3d>
          <a:sp3d>
            <a:bevelT/>
          </a:sp3d>
        </p:spPr>
        <p:txBody>
          <a:bodyPr wrap="square" rtlCol="0" anchor="ctr">
            <a:spAutoFit/>
          </a:bodyPr>
          <a:lstStyle/>
          <a:p>
            <a:pPr defTabSz="623722">
              <a:lnSpc>
                <a:spcPct val="90000"/>
              </a:lnSpc>
              <a:spcBef>
                <a:spcPct val="0"/>
              </a:spcBef>
              <a:spcAft>
                <a:spcPct val="35000"/>
              </a:spcAft>
            </a:pPr>
            <a:r>
              <a:rPr lang="tr-TR" sz="1600" dirty="0"/>
              <a:t>01.01.2020 tarihinden itibaren sözleşme imzalayan İl Sağlık Müdürü/Başkan/Başkan Yardımcılarının ilgili yıl içerisinde (ilgili yılın 4. çeyrek dönemde sözleşme imzalayan yöneticilerin en geç ertesi yılın 1. çeyrek dönem sonuna kadar) tamamının USES üzerinden eğitimlerini tamamlaması</a:t>
            </a:r>
            <a:endParaRPr lang="tr-TR" sz="1579" kern="0" dirty="0">
              <a:cs typeface="Arial" panose="020B0604020202020204" pitchFamily="34" charset="0"/>
            </a:endParaRPr>
          </a:p>
        </p:txBody>
      </p:sp>
    </p:spTree>
    <p:extLst>
      <p:ext uri="{BB962C8B-B14F-4D97-AF65-F5344CB8AC3E}">
        <p14:creationId xmlns:p14="http://schemas.microsoft.com/office/powerpoint/2010/main" val="189824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8"/>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7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59"/>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6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3" grpId="0" animBg="1"/>
      <p:bldP spid="67" grpId="0" animBg="1"/>
      <p:bldP spid="74" grpId="0" animBg="1"/>
      <p:bldP spid="75" grpId="0" animBg="1"/>
      <p:bldP spid="76" grpId="0" animBg="1"/>
      <p:bldP spid="7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3">
            <a:extLst>
              <a:ext uri="{FF2B5EF4-FFF2-40B4-BE49-F238E27FC236}">
                <a16:creationId xmlns="" xmlns:a16="http://schemas.microsoft.com/office/drawing/2014/main" id="{FED36707-B8A5-4572-ACEA-FD31A06E8A08}"/>
              </a:ext>
            </a:extLst>
          </p:cNvPr>
          <p:cNvSpPr txBox="1">
            <a:spLocks/>
          </p:cNvSpPr>
          <p:nvPr/>
        </p:nvSpPr>
        <p:spPr>
          <a:xfrm>
            <a:off x="2787794" y="568387"/>
            <a:ext cx="7723388" cy="639201"/>
          </a:xfrm>
          <a:prstGeom prst="rect">
            <a:avLst/>
          </a:prstGeom>
          <a:noFill/>
        </p:spPr>
        <p:txBody>
          <a:bodyPr vert="horz" lIns="80189" tIns="40094" rIns="80189" bIns="40094" rtlCol="0" anchor="ctr">
            <a:normAutofit/>
          </a:bodyPr>
          <a:lstStyle>
            <a:lvl1pPr algn="l" defTabSz="914400" rtl="0" eaLnBrk="1" latinLnBrk="0" hangingPunct="1">
              <a:lnSpc>
                <a:spcPct val="90000"/>
              </a:lnSpc>
              <a:spcBef>
                <a:spcPct val="0"/>
              </a:spcBef>
              <a:buNone/>
              <a:defRPr sz="2500" b="1" kern="1200">
                <a:solidFill>
                  <a:srgbClr val="DC0C15"/>
                </a:solidFill>
                <a:latin typeface="+mj-lt"/>
                <a:ea typeface="+mj-ea"/>
                <a:cs typeface="+mj-cs"/>
              </a:defRPr>
            </a:lvl1pPr>
          </a:lstStyle>
          <a:p>
            <a:r>
              <a:rPr lang="tr-TR" sz="2000">
                <a:solidFill>
                  <a:srgbClr val="C00000"/>
                </a:solidFill>
                <a:latin typeface="Arial" panose="020B0604020202020204" pitchFamily="34" charset="0"/>
                <a:cs typeface="Arial" panose="020B0604020202020204" pitchFamily="34" charset="0"/>
              </a:rPr>
              <a:t>Birinci Çeyrek Dönem Eylemleri</a:t>
            </a:r>
            <a:endParaRPr lang="tr-TR" sz="2193">
              <a:solidFill>
                <a:srgbClr val="C00000"/>
              </a:solidFill>
            </a:endParaRPr>
          </a:p>
        </p:txBody>
      </p:sp>
      <p:sp>
        <p:nvSpPr>
          <p:cNvPr id="2" name="Metin kutusu 1"/>
          <p:cNvSpPr txBox="1"/>
          <p:nvPr/>
        </p:nvSpPr>
        <p:spPr>
          <a:xfrm>
            <a:off x="780912" y="1264067"/>
            <a:ext cx="9129989" cy="1200329"/>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defTabSz="623722">
              <a:lnSpc>
                <a:spcPct val="90000"/>
              </a:lnSpc>
              <a:spcBef>
                <a:spcPct val="0"/>
              </a:spcBef>
              <a:spcAft>
                <a:spcPct val="35000"/>
              </a:spcAft>
            </a:pPr>
            <a:r>
              <a:rPr lang="tr-TR" sz="2000" b="1" u="sng" dirty="0" smtClean="0">
                <a:solidFill>
                  <a:prstClr val="black"/>
                </a:solidFill>
              </a:rPr>
              <a:t>E.3.3.2</a:t>
            </a:r>
            <a:r>
              <a:rPr lang="tr-TR" sz="2000" dirty="0" smtClean="0">
                <a:solidFill>
                  <a:prstClr val="black"/>
                </a:solidFill>
              </a:rPr>
              <a:t> </a:t>
            </a:r>
            <a:r>
              <a:rPr lang="tr-TR" sz="2000" dirty="0"/>
              <a:t>01.01.2020 tarihinden itibaren sözleşme imzalayan İl Sağlık Müdürü/Başkan/Başkan Yardımcılarının ilgili yıl içerisinde (ilgili yılın 4. çeyrek dönemde sözleşme imzalayan yöneticilerin en geç ertesi yılın 1. çeyrek dönem sonuna kadar) tamamının USES üzerinden eğitimlerini tamamlaması</a:t>
            </a:r>
            <a:endParaRPr lang="tr-TR" sz="2000" kern="0" dirty="0">
              <a:cs typeface="Arial" panose="020B0604020202020204" pitchFamily="34" charset="0"/>
            </a:endParaRPr>
          </a:p>
        </p:txBody>
      </p:sp>
      <p:graphicFrame>
        <p:nvGraphicFramePr>
          <p:cNvPr id="5" name="Diyagram 4">
            <a:extLst>
              <a:ext uri="{FF2B5EF4-FFF2-40B4-BE49-F238E27FC236}">
                <a16:creationId xmlns="" xmlns:a16="http://schemas.microsoft.com/office/drawing/2014/main" id="{F5351814-A024-4864-ABF5-6900A4414351}"/>
              </a:ext>
            </a:extLst>
          </p:cNvPr>
          <p:cNvGraphicFramePr/>
          <p:nvPr>
            <p:extLst>
              <p:ext uri="{D42A27DB-BD31-4B8C-83A1-F6EECF244321}">
                <p14:modId xmlns:p14="http://schemas.microsoft.com/office/powerpoint/2010/main" val="3954817883"/>
              </p:ext>
            </p:extLst>
          </p:nvPr>
        </p:nvGraphicFramePr>
        <p:xfrm>
          <a:off x="1003868" y="2692302"/>
          <a:ext cx="8666906" cy="4513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0037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afterEffect">
                                  <p:stCondLst>
                                    <p:cond delay="1000"/>
                                  </p:stCondLst>
                                  <p:endCondLst>
                                    <p:cond evt="onNext" delay="0">
                                      <p:tgtEl>
                                        <p:sldTgt/>
                                      </p:tgtEl>
                                    </p:cond>
                                  </p:endCondLst>
                                  <p:childTnLst>
                                    <p:set>
                                      <p:cBhvr>
                                        <p:cTn id="6" dur="1" fill="hold">
                                          <p:stCondLst>
                                            <p:cond delay="0"/>
                                          </p:stCondLst>
                                        </p:cTn>
                                        <p:tgtEl>
                                          <p:spTgt spid="5">
                                            <p:graphicEl>
                                              <a:dgm id="{2B834A8C-AD4F-4AC4-8B65-218A66CC03B5}"/>
                                            </p:graphicEl>
                                          </p:spTgt>
                                        </p:tgtEl>
                                        <p:attrNameLst>
                                          <p:attrName>style.visibility</p:attrName>
                                        </p:attrNameLst>
                                      </p:cBhvr>
                                      <p:to>
                                        <p:strVal val="visible"/>
                                      </p:to>
                                    </p:set>
                                    <p:animEffect transition="in" filter="fade">
                                      <p:cBhvr>
                                        <p:cTn id="7" dur="1000"/>
                                        <p:tgtEl>
                                          <p:spTgt spid="5">
                                            <p:graphicEl>
                                              <a:dgm id="{2B834A8C-AD4F-4AC4-8B65-218A66CC03B5}"/>
                                            </p:graphicEl>
                                          </p:spTgt>
                                        </p:tgtEl>
                                      </p:cBhvr>
                                    </p:animEffect>
                                  </p:childTnLst>
                                </p:cTn>
                              </p:par>
                            </p:childTnLst>
                          </p:cTn>
                        </p:par>
                        <p:par>
                          <p:cTn id="8" fill="hold">
                            <p:stCondLst>
                              <p:cond delay="2000"/>
                            </p:stCondLst>
                            <p:childTnLst>
                              <p:par>
                                <p:cTn id="9" presetID="10" presetClass="entr" presetSubtype="0" fill="hold" grpId="0" nodeType="afterEffect">
                                  <p:stCondLst>
                                    <p:cond delay="500"/>
                                  </p:stCondLst>
                                  <p:childTnLst>
                                    <p:set>
                                      <p:cBhvr>
                                        <p:cTn id="10" dur="1" fill="hold">
                                          <p:stCondLst>
                                            <p:cond delay="0"/>
                                          </p:stCondLst>
                                        </p:cTn>
                                        <p:tgtEl>
                                          <p:spTgt spid="5">
                                            <p:graphicEl>
                                              <a:dgm id="{C29038E0-8C32-4F25-9553-71EBF1350B8A}"/>
                                            </p:graphicEl>
                                          </p:spTgt>
                                        </p:tgtEl>
                                        <p:attrNameLst>
                                          <p:attrName>style.visibility</p:attrName>
                                        </p:attrNameLst>
                                      </p:cBhvr>
                                      <p:to>
                                        <p:strVal val="visible"/>
                                      </p:to>
                                    </p:set>
                                    <p:animEffect transition="in" filter="fade">
                                      <p:cBhvr>
                                        <p:cTn id="11" dur="500"/>
                                        <p:tgtEl>
                                          <p:spTgt spid="5">
                                            <p:graphicEl>
                                              <a:dgm id="{C29038E0-8C32-4F25-9553-71EBF1350B8A}"/>
                                            </p:graphicEl>
                                          </p:spTgt>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5">
                                            <p:graphicEl>
                                              <a:dgm id="{2873C7FF-0D5C-4F3A-9162-C91706F0CD3A}"/>
                                            </p:graphicEl>
                                          </p:spTgt>
                                        </p:tgtEl>
                                        <p:attrNameLst>
                                          <p:attrName>style.visibility</p:attrName>
                                        </p:attrNameLst>
                                      </p:cBhvr>
                                      <p:to>
                                        <p:strVal val="visible"/>
                                      </p:to>
                                    </p:set>
                                    <p:animEffect transition="in" filter="fade">
                                      <p:cBhvr>
                                        <p:cTn id="14" dur="500"/>
                                        <p:tgtEl>
                                          <p:spTgt spid="5">
                                            <p:graphicEl>
                                              <a:dgm id="{2873C7FF-0D5C-4F3A-9162-C91706F0CD3A}"/>
                                            </p:graphicEl>
                                          </p:spTgt>
                                        </p:tgtEl>
                                      </p:cBhvr>
                                    </p:animEffect>
                                  </p:childTnLst>
                                </p:cTn>
                              </p:par>
                            </p:childTnLst>
                          </p:cTn>
                        </p:par>
                        <p:par>
                          <p:cTn id="15" fill="hold">
                            <p:stCondLst>
                              <p:cond delay="3000"/>
                            </p:stCondLst>
                            <p:childTnLst>
                              <p:par>
                                <p:cTn id="16" presetID="10" presetClass="entr" presetSubtype="0" fill="hold" grpId="0" nodeType="afterEffect">
                                  <p:stCondLst>
                                    <p:cond delay="500"/>
                                  </p:stCondLst>
                                  <p:childTnLst>
                                    <p:set>
                                      <p:cBhvr>
                                        <p:cTn id="17" dur="1" fill="hold">
                                          <p:stCondLst>
                                            <p:cond delay="0"/>
                                          </p:stCondLst>
                                        </p:cTn>
                                        <p:tgtEl>
                                          <p:spTgt spid="5">
                                            <p:graphicEl>
                                              <a:dgm id="{5B5E2946-3A4E-4486-A381-F10B9CE42BA9}"/>
                                            </p:graphicEl>
                                          </p:spTgt>
                                        </p:tgtEl>
                                        <p:attrNameLst>
                                          <p:attrName>style.visibility</p:attrName>
                                        </p:attrNameLst>
                                      </p:cBhvr>
                                      <p:to>
                                        <p:strVal val="visible"/>
                                      </p:to>
                                    </p:set>
                                    <p:animEffect transition="in" filter="fade">
                                      <p:cBhvr>
                                        <p:cTn id="18" dur="500"/>
                                        <p:tgtEl>
                                          <p:spTgt spid="5">
                                            <p:graphicEl>
                                              <a:dgm id="{5B5E2946-3A4E-4486-A381-F10B9CE42BA9}"/>
                                            </p:graphicEl>
                                          </p:spTgt>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5">
                                            <p:graphicEl>
                                              <a:dgm id="{01F02A47-2727-4819-9A9A-63E6F0DE4493}"/>
                                            </p:graphicEl>
                                          </p:spTgt>
                                        </p:tgtEl>
                                        <p:attrNameLst>
                                          <p:attrName>style.visibility</p:attrName>
                                        </p:attrNameLst>
                                      </p:cBhvr>
                                      <p:to>
                                        <p:strVal val="visible"/>
                                      </p:to>
                                    </p:set>
                                    <p:animEffect transition="in" filter="fade">
                                      <p:cBhvr>
                                        <p:cTn id="21" dur="500"/>
                                        <p:tgtEl>
                                          <p:spTgt spid="5">
                                            <p:graphicEl>
                                              <a:dgm id="{01F02A47-2727-4819-9A9A-63E6F0DE4493}"/>
                                            </p:graphicEl>
                                          </p:spTgt>
                                        </p:tgtEl>
                                      </p:cBhvr>
                                    </p:animEffect>
                                  </p:childTnLst>
                                </p:cTn>
                              </p:par>
                            </p:childTnLst>
                          </p:cTn>
                        </p:par>
                        <p:par>
                          <p:cTn id="22" fill="hold">
                            <p:stCondLst>
                              <p:cond delay="4000"/>
                            </p:stCondLst>
                            <p:childTnLst>
                              <p:par>
                                <p:cTn id="23" presetID="10" presetClass="entr" presetSubtype="0" fill="hold" grpId="0" nodeType="afterEffect">
                                  <p:stCondLst>
                                    <p:cond delay="500"/>
                                  </p:stCondLst>
                                  <p:childTnLst>
                                    <p:set>
                                      <p:cBhvr>
                                        <p:cTn id="24" dur="1" fill="hold">
                                          <p:stCondLst>
                                            <p:cond delay="0"/>
                                          </p:stCondLst>
                                        </p:cTn>
                                        <p:tgtEl>
                                          <p:spTgt spid="5">
                                            <p:graphicEl>
                                              <a:dgm id="{7611BEF4-97F9-471F-8BD5-6D213BB6C89D}"/>
                                            </p:graphicEl>
                                          </p:spTgt>
                                        </p:tgtEl>
                                        <p:attrNameLst>
                                          <p:attrName>style.visibility</p:attrName>
                                        </p:attrNameLst>
                                      </p:cBhvr>
                                      <p:to>
                                        <p:strVal val="visible"/>
                                      </p:to>
                                    </p:set>
                                    <p:animEffect transition="in" filter="fade">
                                      <p:cBhvr>
                                        <p:cTn id="25" dur="500"/>
                                        <p:tgtEl>
                                          <p:spTgt spid="5">
                                            <p:graphicEl>
                                              <a:dgm id="{7611BEF4-97F9-471F-8BD5-6D213BB6C89D}"/>
                                            </p:graphicEl>
                                          </p:spTgt>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5">
                                            <p:graphicEl>
                                              <a:dgm id="{A57FD91D-06E8-4995-BDE6-A1A3373A56F4}"/>
                                            </p:graphicEl>
                                          </p:spTgt>
                                        </p:tgtEl>
                                        <p:attrNameLst>
                                          <p:attrName>style.visibility</p:attrName>
                                        </p:attrNameLst>
                                      </p:cBhvr>
                                      <p:to>
                                        <p:strVal val="visible"/>
                                      </p:to>
                                    </p:set>
                                    <p:animEffect transition="in" filter="fade">
                                      <p:cBhvr>
                                        <p:cTn id="28" dur="500"/>
                                        <p:tgtEl>
                                          <p:spTgt spid="5">
                                            <p:graphicEl>
                                              <a:dgm id="{A57FD91D-06E8-4995-BDE6-A1A3373A56F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 xmlns:a16="http://schemas.microsoft.com/office/drawing/2014/main" id="{C5D3BE1D-40DF-481D-B968-F8286660918E}"/>
              </a:ext>
            </a:extLst>
          </p:cNvPr>
          <p:cNvPicPr>
            <a:picLocks noChangeAspect="1"/>
          </p:cNvPicPr>
          <p:nvPr/>
        </p:nvPicPr>
        <p:blipFill>
          <a:blip r:embed="rId3"/>
          <a:stretch>
            <a:fillRect/>
          </a:stretch>
        </p:blipFill>
        <p:spPr>
          <a:xfrm>
            <a:off x="2485032" y="913935"/>
            <a:ext cx="5237318" cy="3499898"/>
          </a:xfrm>
          <a:prstGeom prst="rect">
            <a:avLst/>
          </a:prstGeom>
        </p:spPr>
      </p:pic>
      <p:sp>
        <p:nvSpPr>
          <p:cNvPr id="10" name="Dikdörtgen 9">
            <a:extLst>
              <a:ext uri="{FF2B5EF4-FFF2-40B4-BE49-F238E27FC236}">
                <a16:creationId xmlns="" xmlns:a16="http://schemas.microsoft.com/office/drawing/2014/main" id="{B7C64DEC-27C3-4E7E-A8CD-5569FD1013D5}"/>
              </a:ext>
            </a:extLst>
          </p:cNvPr>
          <p:cNvSpPr/>
          <p:nvPr/>
        </p:nvSpPr>
        <p:spPr>
          <a:xfrm>
            <a:off x="1956391" y="4804297"/>
            <a:ext cx="6829014" cy="2271019"/>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buFont typeface="Wingdings" panose="05000000000000000000" pitchFamily="2" charset="2"/>
              <a:buChar char="ü"/>
            </a:pPr>
            <a:r>
              <a:rPr lang="tr-TR" sz="2000" b="1" dirty="0" smtClean="0"/>
              <a:t>Eğitimin başladığından nasıl haberdar olacağız?</a:t>
            </a:r>
          </a:p>
          <a:p>
            <a:pPr>
              <a:buFont typeface="Wingdings" panose="05000000000000000000" pitchFamily="2" charset="2"/>
              <a:buChar char="ü"/>
            </a:pPr>
            <a:endParaRPr lang="tr-TR" sz="2000" b="1" dirty="0"/>
          </a:p>
          <a:p>
            <a:pPr>
              <a:buFont typeface="Wingdings" panose="05000000000000000000" pitchFamily="2" charset="2"/>
              <a:buChar char="ü"/>
            </a:pPr>
            <a:r>
              <a:rPr lang="tr-TR" sz="2000" b="1" dirty="0" smtClean="0"/>
              <a:t>Eğitim uzun mu?</a:t>
            </a:r>
          </a:p>
          <a:p>
            <a:pPr>
              <a:buFont typeface="Wingdings" panose="05000000000000000000" pitchFamily="2" charset="2"/>
              <a:buChar char="ü"/>
            </a:pPr>
            <a:endParaRPr lang="tr-TR" sz="2000" b="1" dirty="0" smtClean="0"/>
          </a:p>
          <a:p>
            <a:pPr>
              <a:buFont typeface="Wingdings" panose="05000000000000000000" pitchFamily="2" charset="2"/>
              <a:buChar char="ü"/>
            </a:pPr>
            <a:r>
              <a:rPr lang="tr-TR" sz="2000" b="1" dirty="0" smtClean="0"/>
              <a:t>Yöneticilere eğitimi İç Kontrol </a:t>
            </a:r>
            <a:r>
              <a:rPr lang="tr-TR" sz="2000" b="1" dirty="0" err="1" smtClean="0"/>
              <a:t>sorumlusumu</a:t>
            </a:r>
            <a:r>
              <a:rPr lang="tr-TR" sz="2000" b="1" dirty="0" smtClean="0"/>
              <a:t> bildirecek?</a:t>
            </a:r>
          </a:p>
          <a:p>
            <a:pPr>
              <a:buFont typeface="Wingdings" panose="05000000000000000000" pitchFamily="2" charset="2"/>
              <a:buChar char="ü"/>
            </a:pPr>
            <a:endParaRPr lang="tr-TR" sz="2000" b="1" dirty="0"/>
          </a:p>
          <a:p>
            <a:pPr>
              <a:buFont typeface="Wingdings" panose="05000000000000000000" pitchFamily="2" charset="2"/>
              <a:buChar char="ü"/>
            </a:pPr>
            <a:r>
              <a:rPr lang="tr-TR" sz="2000" b="1" dirty="0" smtClean="0"/>
              <a:t>Eğitimi </a:t>
            </a:r>
            <a:r>
              <a:rPr lang="tr-TR" sz="2000" b="1" dirty="0" smtClean="0"/>
              <a:t>tamamlamayan yöneticilerimiz var ne yapacağız?</a:t>
            </a:r>
            <a:endParaRPr lang="tr-TR" sz="2000" b="1" dirty="0"/>
          </a:p>
        </p:txBody>
      </p:sp>
    </p:spTree>
    <p:extLst>
      <p:ext uri="{BB962C8B-B14F-4D97-AF65-F5344CB8AC3E}">
        <p14:creationId xmlns:p14="http://schemas.microsoft.com/office/powerpoint/2010/main" val="315912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3">
            <a:extLst>
              <a:ext uri="{FF2B5EF4-FFF2-40B4-BE49-F238E27FC236}">
                <a16:creationId xmlns="" xmlns:a16="http://schemas.microsoft.com/office/drawing/2014/main" id="{FED36707-B8A5-4572-ACEA-FD31A06E8A08}"/>
              </a:ext>
            </a:extLst>
          </p:cNvPr>
          <p:cNvSpPr txBox="1">
            <a:spLocks/>
          </p:cNvSpPr>
          <p:nvPr/>
        </p:nvSpPr>
        <p:spPr>
          <a:xfrm>
            <a:off x="2833140" y="689548"/>
            <a:ext cx="7678041" cy="518040"/>
          </a:xfrm>
          <a:prstGeom prst="rect">
            <a:avLst/>
          </a:prstGeom>
          <a:noFill/>
        </p:spPr>
        <p:txBody>
          <a:bodyPr vert="horz" lIns="80189" tIns="40094" rIns="80189" bIns="40094" rtlCol="0" anchor="ctr">
            <a:normAutofit fontScale="92500" lnSpcReduction="20000"/>
          </a:bodyPr>
          <a:lstStyle>
            <a:lvl1pPr algn="l" defTabSz="914400" rtl="0" eaLnBrk="1" latinLnBrk="0" hangingPunct="1">
              <a:lnSpc>
                <a:spcPct val="90000"/>
              </a:lnSpc>
              <a:spcBef>
                <a:spcPct val="0"/>
              </a:spcBef>
              <a:buNone/>
              <a:defRPr sz="2500" b="1" kern="1200">
                <a:solidFill>
                  <a:srgbClr val="DC0C15"/>
                </a:solidFill>
                <a:latin typeface="+mj-lt"/>
                <a:ea typeface="+mj-ea"/>
                <a:cs typeface="+mj-cs"/>
              </a:defRPr>
            </a:lvl1pPr>
          </a:lstStyle>
          <a:p>
            <a:r>
              <a:rPr lang="tr-TR" sz="2200">
                <a:solidFill>
                  <a:srgbClr val="C00000"/>
                </a:solidFill>
                <a:latin typeface="Arial" panose="020B0604020202020204" pitchFamily="34" charset="0"/>
                <a:cs typeface="Arial" panose="020B0604020202020204" pitchFamily="34" charset="0"/>
              </a:rPr>
              <a:t>  Birinci Çeyrek Dönem Eylemleri</a:t>
            </a:r>
            <a:r>
              <a:rPr lang="tr-TR" sz="2000">
                <a:solidFill>
                  <a:srgbClr val="C00000"/>
                </a:solidFill>
                <a:latin typeface="Arial" panose="020B0604020202020204" pitchFamily="34" charset="0"/>
                <a:cs typeface="Arial" panose="020B0604020202020204" pitchFamily="34" charset="0"/>
              </a:rPr>
              <a:t/>
            </a:r>
            <a:br>
              <a:rPr lang="tr-TR" sz="2000">
                <a:solidFill>
                  <a:srgbClr val="C00000"/>
                </a:solidFill>
                <a:latin typeface="Arial" panose="020B0604020202020204" pitchFamily="34" charset="0"/>
                <a:cs typeface="Arial" panose="020B0604020202020204" pitchFamily="34" charset="0"/>
              </a:rPr>
            </a:br>
            <a:endParaRPr lang="tr-TR" sz="2000">
              <a:solidFill>
                <a:srgbClr val="C00000"/>
              </a:solidFill>
              <a:latin typeface="Arial" panose="020B0604020202020204" pitchFamily="34" charset="0"/>
              <a:cs typeface="Arial" panose="020B0604020202020204" pitchFamily="34" charset="0"/>
            </a:endParaRPr>
          </a:p>
        </p:txBody>
      </p:sp>
      <p:sp>
        <p:nvSpPr>
          <p:cNvPr id="37" name="Akış Çizelgesi: Çok Sayıda Belge 36">
            <a:extLst>
              <a:ext uri="{FF2B5EF4-FFF2-40B4-BE49-F238E27FC236}">
                <a16:creationId xmlns="" xmlns:a16="http://schemas.microsoft.com/office/drawing/2014/main" id="{33157DA4-7FDD-40C3-AF0B-3E54E5C122E3}"/>
              </a:ext>
            </a:extLst>
          </p:cNvPr>
          <p:cNvSpPr/>
          <p:nvPr/>
        </p:nvSpPr>
        <p:spPr>
          <a:xfrm>
            <a:off x="8130209" y="2244966"/>
            <a:ext cx="2270920" cy="1193973"/>
          </a:xfrm>
          <a:prstGeom prst="flowChartMultidocument">
            <a:avLst/>
          </a:prstGeom>
          <a:noFill/>
          <a:ln w="28575" cap="flat" cmpd="sng" algn="ctr">
            <a:solidFill>
              <a:schemeClr val="tx1"/>
            </a:solidFill>
            <a:prstDash val="solid"/>
            <a:miter lim="800000"/>
          </a:ln>
          <a:effectLst>
            <a:glow rad="63500">
              <a:schemeClr val="accent1">
                <a:satMod val="175000"/>
                <a:alpha val="40000"/>
              </a:schemeClr>
            </a:glow>
          </a:effectLst>
        </p:spPr>
        <p:txBody>
          <a:bodyPr rtlCol="0" anchor="ctr"/>
          <a:lstStyle/>
          <a:p>
            <a:r>
              <a:rPr lang="tr-TR" sz="1400" dirty="0">
                <a:hlinkClick r:id="rId3" action="ppaction://hlinkfile"/>
              </a:rPr>
              <a:t>Üç Aylık Durum Raporu (Her Başkanlık Ayrı Ayrı</a:t>
            </a:r>
            <a:r>
              <a:rPr lang="tr-TR" sz="1400" dirty="0"/>
              <a:t>)</a:t>
            </a:r>
            <a:endParaRPr lang="tr-TR" sz="1400" b="1" kern="0" dirty="0">
              <a:solidFill>
                <a:sysClr val="windowText" lastClr="000000"/>
              </a:solidFill>
              <a:latin typeface="Arial" panose="020B0604020202020204" pitchFamily="34" charset="0"/>
            </a:endParaRPr>
          </a:p>
        </p:txBody>
      </p:sp>
      <p:pic>
        <p:nvPicPr>
          <p:cNvPr id="38" name="Resim 37">
            <a:extLst>
              <a:ext uri="{FF2B5EF4-FFF2-40B4-BE49-F238E27FC236}">
                <a16:creationId xmlns="" xmlns:a16="http://schemas.microsoft.com/office/drawing/2014/main" id="{AABC03DB-F99C-4FD8-BA61-E9F3B45FAB38}"/>
              </a:ext>
            </a:extLst>
          </p:cNvPr>
          <p:cNvPicPr>
            <a:picLocks noChangeAspect="1"/>
          </p:cNvPicPr>
          <p:nvPr/>
        </p:nvPicPr>
        <p:blipFill>
          <a:blip r:embed="rId4"/>
          <a:stretch>
            <a:fillRect/>
          </a:stretch>
        </p:blipFill>
        <p:spPr>
          <a:xfrm>
            <a:off x="8994201" y="4561096"/>
            <a:ext cx="989561" cy="936403"/>
          </a:xfrm>
          <a:prstGeom prst="rect">
            <a:avLst/>
          </a:prstGeom>
        </p:spPr>
      </p:pic>
      <p:graphicFrame>
        <p:nvGraphicFramePr>
          <p:cNvPr id="39" name="Tablo 38">
            <a:extLst>
              <a:ext uri="{FF2B5EF4-FFF2-40B4-BE49-F238E27FC236}">
                <a16:creationId xmlns="" xmlns:a16="http://schemas.microsoft.com/office/drawing/2014/main" id="{5F37D653-1122-4D02-89F4-DE48C39AC9DD}"/>
              </a:ext>
            </a:extLst>
          </p:cNvPr>
          <p:cNvGraphicFramePr>
            <a:graphicFrameLocks noGrp="1"/>
          </p:cNvGraphicFramePr>
          <p:nvPr>
            <p:extLst>
              <p:ext uri="{D42A27DB-BD31-4B8C-83A1-F6EECF244321}">
                <p14:modId xmlns:p14="http://schemas.microsoft.com/office/powerpoint/2010/main" val="889509823"/>
              </p:ext>
            </p:extLst>
          </p:nvPr>
        </p:nvGraphicFramePr>
        <p:xfrm>
          <a:off x="8219579" y="5354799"/>
          <a:ext cx="2181550" cy="650081"/>
        </p:xfrm>
        <a:graphic>
          <a:graphicData uri="http://schemas.openxmlformats.org/drawingml/2006/table">
            <a:tbl>
              <a:tblPr firstRow="1" bandRow="1">
                <a:tableStyleId>{5C22544A-7EE6-4342-B048-85BDC9FD1C3A}</a:tableStyleId>
              </a:tblPr>
              <a:tblGrid>
                <a:gridCol w="2181550">
                  <a:extLst>
                    <a:ext uri="{9D8B030D-6E8A-4147-A177-3AD203B41FA5}">
                      <a16:colId xmlns="" xmlns:a16="http://schemas.microsoft.com/office/drawing/2014/main" val="2600340863"/>
                    </a:ext>
                  </a:extLst>
                </a:gridCol>
              </a:tblGrid>
              <a:tr h="324872">
                <a:tc>
                  <a:txBody>
                    <a:bodyPr/>
                    <a:lstStyle/>
                    <a:p>
                      <a:pPr lvl="0"/>
                      <a:r>
                        <a:rPr lang="tr-TR" sz="1200">
                          <a:solidFill>
                            <a:prstClr val="black"/>
                          </a:solidFill>
                          <a:latin typeface="+mn-lt"/>
                          <a:cs typeface="Arial" panose="020B0604020202020204" pitchFamily="34" charset="0"/>
                        </a:rPr>
                        <a:t>1.2.3.4 Çeyrek Dönem 2021</a:t>
                      </a:r>
                      <a:endParaRPr lang="tr-TR" sz="1200">
                        <a:latin typeface="+mn-lt"/>
                      </a:endParaRPr>
                    </a:p>
                  </a:txBody>
                  <a:tcPr marL="80189" marR="80189" marT="40094" marB="400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543308322"/>
                  </a:ext>
                </a:extLst>
              </a:tr>
              <a:tr h="325209">
                <a:tc>
                  <a:txBody>
                    <a:bodyPr/>
                    <a:lstStyle/>
                    <a:p>
                      <a:pPr lvl="0"/>
                      <a:r>
                        <a:rPr lang="tr-TR" sz="1200" b="1">
                          <a:solidFill>
                            <a:prstClr val="black"/>
                          </a:solidFill>
                          <a:latin typeface="+mn-lt"/>
                          <a:cs typeface="Arial" panose="020B0604020202020204" pitchFamily="34" charset="0"/>
                        </a:rPr>
                        <a:t>1.2.3.4 Çeyrek Dönem 2022</a:t>
                      </a:r>
                      <a:endParaRPr lang="tr-TR" sz="1200" b="1">
                        <a:latin typeface="+mn-lt"/>
                      </a:endParaRPr>
                    </a:p>
                  </a:txBody>
                  <a:tcPr marL="80189" marR="80189" marT="40094" marB="400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825995126"/>
                  </a:ext>
                </a:extLst>
              </a:tr>
            </a:tbl>
          </a:graphicData>
        </a:graphic>
      </p:graphicFrame>
      <p:pic>
        <p:nvPicPr>
          <p:cNvPr id="40" name="Resim 39">
            <a:extLst>
              <a:ext uri="{FF2B5EF4-FFF2-40B4-BE49-F238E27FC236}">
                <a16:creationId xmlns="" xmlns:a16="http://schemas.microsoft.com/office/drawing/2014/main" id="{C0242134-6111-4924-88C0-BAEF83B2D1E0}"/>
              </a:ext>
            </a:extLst>
          </p:cNvPr>
          <p:cNvPicPr>
            <a:picLocks noChangeAspect="1"/>
          </p:cNvPicPr>
          <p:nvPr/>
        </p:nvPicPr>
        <p:blipFill>
          <a:blip r:embed="rId5"/>
          <a:stretch>
            <a:fillRect/>
          </a:stretch>
        </p:blipFill>
        <p:spPr>
          <a:xfrm>
            <a:off x="1559394" y="5393999"/>
            <a:ext cx="1057579" cy="670019"/>
          </a:xfrm>
          <a:prstGeom prst="rect">
            <a:avLst/>
          </a:prstGeom>
        </p:spPr>
      </p:pic>
      <p:sp>
        <p:nvSpPr>
          <p:cNvPr id="41" name="Oval 40">
            <a:extLst>
              <a:ext uri="{FF2B5EF4-FFF2-40B4-BE49-F238E27FC236}">
                <a16:creationId xmlns="" xmlns:a16="http://schemas.microsoft.com/office/drawing/2014/main" id="{87199764-4130-4C46-8170-E24FC97F464B}"/>
              </a:ext>
            </a:extLst>
          </p:cNvPr>
          <p:cNvSpPr/>
          <p:nvPr/>
        </p:nvSpPr>
        <p:spPr>
          <a:xfrm>
            <a:off x="29817" y="5301501"/>
            <a:ext cx="1653717" cy="1353183"/>
          </a:xfrm>
          <a:prstGeom prst="ellipse">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01688">
              <a:lnSpc>
                <a:spcPct val="90000"/>
              </a:lnSpc>
              <a:spcBef>
                <a:spcPct val="0"/>
              </a:spcBef>
              <a:spcAft>
                <a:spcPct val="35000"/>
              </a:spcAft>
            </a:pPr>
            <a:r>
              <a:rPr lang="tr-TR" sz="1403">
                <a:solidFill>
                  <a:schemeClr val="dk1">
                    <a:hueOff val="0"/>
                    <a:satOff val="0"/>
                    <a:lumOff val="0"/>
                    <a:alphaOff val="0"/>
                  </a:schemeClr>
                </a:solidFill>
              </a:rPr>
              <a:t>İl Sağlık Müdürlükleri</a:t>
            </a:r>
          </a:p>
        </p:txBody>
      </p:sp>
      <p:grpSp>
        <p:nvGrpSpPr>
          <p:cNvPr id="42" name="Grup 41">
            <a:extLst>
              <a:ext uri="{FF2B5EF4-FFF2-40B4-BE49-F238E27FC236}">
                <a16:creationId xmlns="" xmlns:a16="http://schemas.microsoft.com/office/drawing/2014/main" id="{A548A255-C73B-448E-9FAD-DD472D6F967D}"/>
              </a:ext>
            </a:extLst>
          </p:cNvPr>
          <p:cNvGrpSpPr/>
          <p:nvPr/>
        </p:nvGrpSpPr>
        <p:grpSpPr>
          <a:xfrm>
            <a:off x="350385" y="2017767"/>
            <a:ext cx="1025783" cy="463034"/>
            <a:chOff x="703391" y="135402"/>
            <a:chExt cx="914408" cy="459628"/>
          </a:xfrm>
          <a:scene3d>
            <a:camera prst="orthographicFront">
              <a:rot lat="0" lon="0" rev="0"/>
            </a:camera>
            <a:lightRig rig="balanced" dir="t">
              <a:rot lat="0" lon="0" rev="8700000"/>
            </a:lightRig>
          </a:scene3d>
        </p:grpSpPr>
        <p:sp>
          <p:nvSpPr>
            <p:cNvPr id="43" name="Dikdörtgen: Yuvarlatılmış Köşeler 18">
              <a:extLst>
                <a:ext uri="{FF2B5EF4-FFF2-40B4-BE49-F238E27FC236}">
                  <a16:creationId xmlns="" xmlns:a16="http://schemas.microsoft.com/office/drawing/2014/main" id="{AA1007B3-1B9E-4A3C-9801-13E04910FCD4}"/>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4" name="Dikdörtgen: Yuvarlatılmış Köşeler 4">
              <a:extLst>
                <a:ext uri="{FF2B5EF4-FFF2-40B4-BE49-F238E27FC236}">
                  <a16:creationId xmlns="" xmlns:a16="http://schemas.microsoft.com/office/drawing/2014/main" id="{C873D2AE-9B3D-4264-9914-0F1153580529}"/>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a:t>Bileşen</a:t>
              </a:r>
            </a:p>
          </p:txBody>
        </p:sp>
      </p:grpSp>
      <p:sp>
        <p:nvSpPr>
          <p:cNvPr id="45" name="Metin kutusu 44">
            <a:extLst>
              <a:ext uri="{FF2B5EF4-FFF2-40B4-BE49-F238E27FC236}">
                <a16:creationId xmlns="" xmlns:a16="http://schemas.microsoft.com/office/drawing/2014/main" id="{5734061C-D524-4CEB-B9F9-40C759B4A8AA}"/>
              </a:ext>
            </a:extLst>
          </p:cNvPr>
          <p:cNvSpPr txBox="1"/>
          <p:nvPr/>
        </p:nvSpPr>
        <p:spPr>
          <a:xfrm>
            <a:off x="2628635" y="5019451"/>
            <a:ext cx="790406"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a:t>E.2.7.1</a:t>
            </a:r>
          </a:p>
        </p:txBody>
      </p:sp>
      <p:grpSp>
        <p:nvGrpSpPr>
          <p:cNvPr id="46" name="Grup 45">
            <a:extLst>
              <a:ext uri="{FF2B5EF4-FFF2-40B4-BE49-F238E27FC236}">
                <a16:creationId xmlns="" xmlns:a16="http://schemas.microsoft.com/office/drawing/2014/main" id="{BFE5CB1E-B523-4633-B00D-E7C39263CAEF}"/>
              </a:ext>
            </a:extLst>
          </p:cNvPr>
          <p:cNvGrpSpPr/>
          <p:nvPr/>
        </p:nvGrpSpPr>
        <p:grpSpPr>
          <a:xfrm>
            <a:off x="314038" y="2684789"/>
            <a:ext cx="1026035" cy="463035"/>
            <a:chOff x="680956" y="135402"/>
            <a:chExt cx="936843" cy="459628"/>
          </a:xfrm>
          <a:scene3d>
            <a:camera prst="orthographicFront">
              <a:rot lat="0" lon="0" rev="0"/>
            </a:camera>
            <a:lightRig rig="balanced" dir="t">
              <a:rot lat="0" lon="0" rev="8700000"/>
            </a:lightRig>
          </a:scene3d>
        </p:grpSpPr>
        <p:sp>
          <p:nvSpPr>
            <p:cNvPr id="47" name="Dikdörtgen: Yuvarlatılmış Köşeler 22">
              <a:extLst>
                <a:ext uri="{FF2B5EF4-FFF2-40B4-BE49-F238E27FC236}">
                  <a16:creationId xmlns="" xmlns:a16="http://schemas.microsoft.com/office/drawing/2014/main" id="{DCB82C2C-117C-4FEB-BE49-B593A6EA3683}"/>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8" name="Dikdörtgen: Yuvarlatılmış Köşeler 4">
              <a:extLst>
                <a:ext uri="{FF2B5EF4-FFF2-40B4-BE49-F238E27FC236}">
                  <a16:creationId xmlns="" xmlns:a16="http://schemas.microsoft.com/office/drawing/2014/main" id="{0AEE1F36-9570-40E6-9180-7CE6D0852A65}"/>
                </a:ext>
              </a:extLst>
            </p:cNvPr>
            <p:cNvSpPr txBox="1"/>
            <p:nvPr/>
          </p:nvSpPr>
          <p:spPr>
            <a:xfrm>
              <a:off x="680956" y="157839"/>
              <a:ext cx="914408" cy="414753"/>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a:t>Standart</a:t>
              </a:r>
            </a:p>
          </p:txBody>
        </p:sp>
      </p:grpSp>
      <p:grpSp>
        <p:nvGrpSpPr>
          <p:cNvPr id="49" name="Grup 48">
            <a:extLst>
              <a:ext uri="{FF2B5EF4-FFF2-40B4-BE49-F238E27FC236}">
                <a16:creationId xmlns="" xmlns:a16="http://schemas.microsoft.com/office/drawing/2014/main" id="{DF9BFB4A-D55A-4EEE-ADEF-2F6BEF3699AA}"/>
              </a:ext>
            </a:extLst>
          </p:cNvPr>
          <p:cNvGrpSpPr/>
          <p:nvPr/>
        </p:nvGrpSpPr>
        <p:grpSpPr>
          <a:xfrm>
            <a:off x="315595" y="3632101"/>
            <a:ext cx="1071639" cy="635879"/>
            <a:chOff x="680956" y="5021"/>
            <a:chExt cx="936843" cy="745631"/>
          </a:xfrm>
          <a:scene3d>
            <a:camera prst="orthographicFront">
              <a:rot lat="0" lon="0" rev="0"/>
            </a:camera>
            <a:lightRig rig="balanced" dir="t">
              <a:rot lat="0" lon="0" rev="8700000"/>
            </a:lightRig>
          </a:scene3d>
        </p:grpSpPr>
        <p:sp>
          <p:nvSpPr>
            <p:cNvPr id="50" name="Dikdörtgen: Yuvarlatılmış Köşeler 25">
              <a:extLst>
                <a:ext uri="{FF2B5EF4-FFF2-40B4-BE49-F238E27FC236}">
                  <a16:creationId xmlns="" xmlns:a16="http://schemas.microsoft.com/office/drawing/2014/main" id="{5DFFA3A7-C829-44F9-8234-15E78AD803D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1" name="Dikdörtgen: Yuvarlatılmış Köşeler 4">
              <a:extLst>
                <a:ext uri="{FF2B5EF4-FFF2-40B4-BE49-F238E27FC236}">
                  <a16:creationId xmlns="" xmlns:a16="http://schemas.microsoft.com/office/drawing/2014/main" id="{63B16128-A68D-4ABC-95B3-F8BD097CB06E}"/>
                </a:ext>
              </a:extLst>
            </p:cNvPr>
            <p:cNvSpPr txBox="1"/>
            <p:nvPr/>
          </p:nvSpPr>
          <p:spPr>
            <a:xfrm>
              <a:off x="680956" y="5021"/>
              <a:ext cx="891172" cy="745631"/>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a:t>Genel Şart</a:t>
              </a:r>
            </a:p>
          </p:txBody>
        </p:sp>
      </p:grpSp>
      <p:sp>
        <p:nvSpPr>
          <p:cNvPr id="52" name="Metin kutusu 51">
            <a:extLst>
              <a:ext uri="{FF2B5EF4-FFF2-40B4-BE49-F238E27FC236}">
                <a16:creationId xmlns="" xmlns:a16="http://schemas.microsoft.com/office/drawing/2014/main" id="{B8E5AEDE-5973-42E1-915F-A211D33E2262}"/>
              </a:ext>
            </a:extLst>
          </p:cNvPr>
          <p:cNvSpPr txBox="1"/>
          <p:nvPr/>
        </p:nvSpPr>
        <p:spPr>
          <a:xfrm>
            <a:off x="1570110" y="2008013"/>
            <a:ext cx="6206759" cy="335348"/>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tr-TR" sz="1579" dirty="0">
                <a:solidFill>
                  <a:schemeClr val="bg1"/>
                </a:solidFill>
              </a:rPr>
              <a:t>Kontrol Ortamı</a:t>
            </a:r>
          </a:p>
        </p:txBody>
      </p:sp>
      <p:sp>
        <p:nvSpPr>
          <p:cNvPr id="53" name="Metin kutusu 52">
            <a:extLst>
              <a:ext uri="{FF2B5EF4-FFF2-40B4-BE49-F238E27FC236}">
                <a16:creationId xmlns="" xmlns:a16="http://schemas.microsoft.com/office/drawing/2014/main" id="{7BD106A0-60DB-4644-8656-922BF78643C5}"/>
              </a:ext>
            </a:extLst>
          </p:cNvPr>
          <p:cNvSpPr txBox="1"/>
          <p:nvPr/>
        </p:nvSpPr>
        <p:spPr>
          <a:xfrm>
            <a:off x="1551473" y="2494550"/>
            <a:ext cx="6206759" cy="1064394"/>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tr-TR" sz="1579" b="1" u="sng" kern="0">
                <a:solidFill>
                  <a:prstClr val="white"/>
                </a:solidFill>
                <a:cs typeface="Arial" panose="020B0604020202020204" pitchFamily="34" charset="0"/>
              </a:rPr>
              <a:t>Misyon, organizasyon yapısı ve görevler: </a:t>
            </a:r>
            <a:r>
              <a:rPr lang="tr-TR" sz="1579" kern="0">
                <a:solidFill>
                  <a:prstClr val="white"/>
                </a:solidFill>
                <a:cs typeface="Arial" panose="020B0604020202020204" pitchFamily="34" charset="0"/>
              </a:rPr>
              <a:t>İdarelerin misyonu ile birimlerin ve personelin görev tanımları yazılı olarak belirlenmeli, personele duyurulmalı ve idarede uygun bir organizasyon yapısı oluşturulmalıdır.</a:t>
            </a:r>
            <a:endParaRPr lang="tr-TR" sz="1579">
              <a:solidFill>
                <a:schemeClr val="bg1"/>
              </a:solidFill>
            </a:endParaRPr>
          </a:p>
        </p:txBody>
      </p:sp>
      <p:sp>
        <p:nvSpPr>
          <p:cNvPr id="54" name="Metin kutusu 53">
            <a:extLst>
              <a:ext uri="{FF2B5EF4-FFF2-40B4-BE49-F238E27FC236}">
                <a16:creationId xmlns="" xmlns:a16="http://schemas.microsoft.com/office/drawing/2014/main" id="{079AF783-D80C-43EF-A2C1-B637EFE305D4}"/>
              </a:ext>
            </a:extLst>
          </p:cNvPr>
          <p:cNvSpPr txBox="1"/>
          <p:nvPr/>
        </p:nvSpPr>
        <p:spPr>
          <a:xfrm>
            <a:off x="1569333" y="3641218"/>
            <a:ext cx="6188899" cy="584775"/>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tr-TR"/>
            </a:defPPr>
            <a:lvl1pPr>
              <a:defRPr sz="1579" b="1" u="sng" kern="0">
                <a:solidFill>
                  <a:prstClr val="white"/>
                </a:solidFill>
                <a:cs typeface="Arial" panose="020B0604020202020204" pitchFamily="34" charset="0"/>
              </a:defRPr>
            </a:lvl1pPr>
          </a:lstStyle>
          <a:p>
            <a:r>
              <a:rPr lang="tr-TR" b="0" u="none" dirty="0"/>
              <a:t>Her düzeydeki yöneticiler verilen görevlerin sonucunu izlemeye yönelik mekanizmalar oluşturmalıdır.</a:t>
            </a:r>
          </a:p>
        </p:txBody>
      </p:sp>
      <p:sp>
        <p:nvSpPr>
          <p:cNvPr id="55" name="Metin kutusu 54">
            <a:extLst>
              <a:ext uri="{FF2B5EF4-FFF2-40B4-BE49-F238E27FC236}">
                <a16:creationId xmlns="" xmlns:a16="http://schemas.microsoft.com/office/drawing/2014/main" id="{6F23DB90-F2B5-4877-8039-3D13CD940102}"/>
              </a:ext>
            </a:extLst>
          </p:cNvPr>
          <p:cNvSpPr txBox="1"/>
          <p:nvPr/>
        </p:nvSpPr>
        <p:spPr>
          <a:xfrm>
            <a:off x="2606474" y="5354799"/>
            <a:ext cx="5151758" cy="529760"/>
          </a:xfrm>
          <a:prstGeom prst="rect">
            <a:avLst/>
          </a:prstGeom>
          <a:solidFill>
            <a:schemeClr val="accent1">
              <a:lumMod val="60000"/>
              <a:lumOff val="40000"/>
            </a:schemeClr>
          </a:solidFill>
          <a:scene3d>
            <a:camera prst="obliqueBottomRight"/>
            <a:lightRig rig="threePt" dir="t"/>
          </a:scene3d>
          <a:sp3d>
            <a:bevelT/>
          </a:sp3d>
        </p:spPr>
        <p:txBody>
          <a:bodyPr wrap="square" rtlCol="0" anchor="ctr">
            <a:spAutoFit/>
          </a:bodyPr>
          <a:lstStyle/>
          <a:p>
            <a:pPr defTabSz="623722">
              <a:lnSpc>
                <a:spcPct val="90000"/>
              </a:lnSpc>
              <a:spcBef>
                <a:spcPct val="0"/>
              </a:spcBef>
              <a:spcAft>
                <a:spcPct val="35000"/>
              </a:spcAft>
            </a:pPr>
            <a:r>
              <a:rPr lang="tr-TR" sz="1579" b="1" u="sng"/>
              <a:t>Başkanlık düzeyinde</a:t>
            </a:r>
            <a:r>
              <a:rPr lang="tr-TR" sz="1579"/>
              <a:t> görev alanı ile ilgili Üç Aylık Durum Raporunun hazırlanması</a:t>
            </a:r>
            <a:endParaRPr lang="tr-TR" sz="1579" kern="0">
              <a:cs typeface="Arial" panose="020B0604020202020204" pitchFamily="34" charset="0"/>
            </a:endParaRPr>
          </a:p>
        </p:txBody>
      </p:sp>
    </p:spTree>
    <p:extLst>
      <p:ext uri="{BB962C8B-B14F-4D97-AF65-F5344CB8AC3E}">
        <p14:creationId xmlns:p14="http://schemas.microsoft.com/office/powerpoint/2010/main" val="245268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6"/>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5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5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4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8"/>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1" grpId="0" animBg="1"/>
      <p:bldP spid="45" grpId="0" animBg="1"/>
      <p:bldP spid="52" grpId="0" animBg="1"/>
      <p:bldP spid="53" grpId="0" animBg="1"/>
      <p:bldP spid="54" grpId="0" animBg="1"/>
      <p:bldP spid="5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 xmlns:a16="http://schemas.microsoft.com/office/drawing/2014/main" id="{133B720A-DB01-4FB6-B4DD-7186B0BA7E37}"/>
              </a:ext>
            </a:extLst>
          </p:cNvPr>
          <p:cNvSpPr>
            <a:spLocks noGrp="1"/>
          </p:cNvSpPr>
          <p:nvPr>
            <p:ph type="title"/>
          </p:nvPr>
        </p:nvSpPr>
        <p:spPr>
          <a:xfrm>
            <a:off x="3170818" y="745560"/>
            <a:ext cx="4776394" cy="343652"/>
          </a:xfrm>
        </p:spPr>
        <p:txBody>
          <a:bodyPr anchor="t">
            <a:normAutofit fontScale="90000"/>
          </a:bodyPr>
          <a:lstStyle/>
          <a:p>
            <a:r>
              <a:rPr lang="tr-TR" sz="2200">
                <a:solidFill>
                  <a:srgbClr val="C00000"/>
                </a:solidFill>
                <a:latin typeface="Arial" panose="020B0604020202020204" pitchFamily="34" charset="0"/>
                <a:cs typeface="Arial" panose="020B0604020202020204" pitchFamily="34" charset="0"/>
              </a:rPr>
              <a:t>Birinci Çeyrek Dönem Eylemleri</a:t>
            </a:r>
            <a:r>
              <a:rPr lang="tr-TR" sz="4736">
                <a:solidFill>
                  <a:srgbClr val="FF0000"/>
                </a:solidFill>
              </a:rPr>
              <a:t/>
            </a:r>
            <a:br>
              <a:rPr lang="tr-TR" sz="4736">
                <a:solidFill>
                  <a:srgbClr val="FF0000"/>
                </a:solidFill>
              </a:rPr>
            </a:br>
            <a:endParaRPr lang="tr-TR" b="1">
              <a:solidFill>
                <a:srgbClr val="FF0000"/>
              </a:solidFill>
            </a:endParaRPr>
          </a:p>
        </p:txBody>
      </p:sp>
      <p:sp>
        <p:nvSpPr>
          <p:cNvPr id="26" name="Metin kutusu 25">
            <a:extLst>
              <a:ext uri="{FF2B5EF4-FFF2-40B4-BE49-F238E27FC236}">
                <a16:creationId xmlns="" xmlns:a16="http://schemas.microsoft.com/office/drawing/2014/main" id="{4EFBECF7-4B4E-4B30-B41D-601F984F6298}"/>
              </a:ext>
            </a:extLst>
          </p:cNvPr>
          <p:cNvSpPr txBox="1"/>
          <p:nvPr/>
        </p:nvSpPr>
        <p:spPr>
          <a:xfrm>
            <a:off x="745436" y="1936870"/>
            <a:ext cx="9213574" cy="4801314"/>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285750" indent="-285750">
              <a:buFont typeface="Wingdings" panose="05000000000000000000" pitchFamily="2" charset="2"/>
              <a:buChar char="Ø"/>
            </a:pPr>
            <a:r>
              <a:rPr lang="tr-TR" b="1" dirty="0"/>
              <a:t>E.1.1.3 </a:t>
            </a:r>
            <a:r>
              <a:rPr lang="tr-TR" dirty="0"/>
              <a:t>Birimlerin web sayfasında bulunan iç kontrol sekmesinde yönetici onayı ile iç kontrole yönelik gerçekleştirilen güncel çalışmalara yer verilmesi</a:t>
            </a:r>
          </a:p>
          <a:p>
            <a:pPr marL="285750" indent="-285750">
              <a:buFont typeface="Wingdings" panose="05000000000000000000" pitchFamily="2" charset="2"/>
              <a:buChar char="Ø"/>
            </a:pPr>
            <a:endParaRPr lang="tr-TR" dirty="0"/>
          </a:p>
          <a:p>
            <a:pPr marL="285750" indent="-285750">
              <a:buFont typeface="Wingdings" panose="05000000000000000000" pitchFamily="2" charset="2"/>
              <a:buChar char="Ø"/>
            </a:pPr>
            <a:r>
              <a:rPr lang="tr-TR" b="1" dirty="0"/>
              <a:t>E.1.1.4 </a:t>
            </a:r>
            <a:r>
              <a:rPr lang="tr-TR" dirty="0"/>
              <a:t>İç kontrol sorumluları koordinasyonunda Harcama Birimlerinde  çalışan personele yönelik İç Kontrol Sistemi, Kamu İç Kontrol Standartlarına Uyum Eylem Planı ve işleyişine ilişkin eğitimlerin yapılması (uzaktan/yüz yüze/yerinde)</a:t>
            </a:r>
            <a:endParaRPr lang="tr-TR" dirty="0">
              <a:solidFill>
                <a:srgbClr val="000000"/>
              </a:solidFill>
              <a:latin typeface="Times New Roman" panose="02020603050405020304" pitchFamily="18" charset="0"/>
            </a:endParaRPr>
          </a:p>
          <a:p>
            <a:pPr marL="285750" indent="-285750">
              <a:buFont typeface="Wingdings" panose="05000000000000000000" pitchFamily="2" charset="2"/>
              <a:buChar char="Ø"/>
            </a:pPr>
            <a:endParaRPr lang="tr-TR" dirty="0"/>
          </a:p>
          <a:p>
            <a:pPr marL="285750" indent="-285750">
              <a:buFont typeface="Wingdings" panose="05000000000000000000" pitchFamily="2" charset="2"/>
              <a:buChar char="Ø"/>
            </a:pPr>
            <a:r>
              <a:rPr lang="tr-TR" b="1" dirty="0"/>
              <a:t>E.1.3.1 </a:t>
            </a:r>
            <a:r>
              <a:rPr lang="tr-TR" dirty="0"/>
              <a:t>Kamu Görevlileri Etik Kurulunca yürürlükte olan "Etik Davranış İlkelerinin tüm personele e-Posta olarak gönderilmesi</a:t>
            </a:r>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pPr marL="285750" indent="-285750">
              <a:buFont typeface="Wingdings" panose="05000000000000000000" pitchFamily="2" charset="2"/>
              <a:buChar char="Ø"/>
            </a:pPr>
            <a:r>
              <a:rPr lang="tr-TR" b="1" dirty="0"/>
              <a:t>E.2.1.1 </a:t>
            </a:r>
            <a:r>
              <a:rPr lang="tr-TR" dirty="0"/>
              <a:t>Bakanlığımızın misyon ve vizyonunun personelce benimsenmesine yönelik iç kontrol sorumlusu tarafından tüm personele misyon ve vizyonun  e-Posta olarak gönderilmesi</a:t>
            </a:r>
          </a:p>
          <a:p>
            <a:pPr marL="285750" indent="-285750">
              <a:buFont typeface="Wingdings" panose="05000000000000000000" pitchFamily="2" charset="2"/>
              <a:buChar char="Ø"/>
            </a:pPr>
            <a:endParaRPr lang="tr-TR" dirty="0"/>
          </a:p>
          <a:p>
            <a:pPr marL="285750" indent="-285750">
              <a:buFont typeface="Wingdings" panose="05000000000000000000" pitchFamily="2" charset="2"/>
              <a:buChar char="Ø"/>
            </a:pPr>
            <a:r>
              <a:rPr lang="tr-TR" b="1" dirty="0"/>
              <a:t>E.2.7.1 </a:t>
            </a:r>
            <a:r>
              <a:rPr lang="tr-TR" dirty="0"/>
              <a:t>Başkanlık düzeyinde görev alanı ile ilgili Üç Aylık Durum Raporunun hazırlanması</a:t>
            </a:r>
            <a:endParaRPr lang="tr-TR" kern="0" dirty="0">
              <a:cs typeface="Arial" panose="020B0604020202020204" pitchFamily="34" charset="0"/>
            </a:endParaRPr>
          </a:p>
          <a:p>
            <a:endParaRPr lang="tr-TR" dirty="0">
              <a:solidFill>
                <a:srgbClr val="000000"/>
              </a:solidFill>
              <a:latin typeface="Times New Roman" panose="02020603050405020304" pitchFamily="18" charset="0"/>
            </a:endParaRPr>
          </a:p>
          <a:p>
            <a:pPr marL="285750" indent="-285750">
              <a:buFont typeface="Wingdings" panose="05000000000000000000" pitchFamily="2" charset="2"/>
              <a:buChar char="Ø"/>
            </a:pPr>
            <a:r>
              <a:rPr lang="tr-TR" b="1" dirty="0">
                <a:solidFill>
                  <a:schemeClr val="dk1"/>
                </a:solidFill>
              </a:rPr>
              <a:t>E.15.6.2 </a:t>
            </a:r>
            <a:r>
              <a:rPr lang="tr-TR" dirty="0">
                <a:solidFill>
                  <a:schemeClr val="dk1"/>
                </a:solidFill>
              </a:rPr>
              <a:t>İl Sağlık Müdürlüklerinde ilgili personel tarafından Standart Dosya Planı kodlarına ilişkin eğitim düzenlenmesi (uzaktan/yüz yüze/yerinde)</a:t>
            </a:r>
            <a:endParaRPr lang="tr-TR" sz="16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5365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xEl>
                                              <p:pRg st="2" end="2"/>
                                            </p:txEl>
                                          </p:spTgt>
                                        </p:tgtEl>
                                        <p:attrNameLst>
                                          <p:attrName>style.visibility</p:attrName>
                                        </p:attrNameLst>
                                      </p:cBhvr>
                                      <p:to>
                                        <p:strVal val="visible"/>
                                      </p:to>
                                    </p:set>
                                    <p:animEffect transition="in" filter="fade">
                                      <p:cBhvr>
                                        <p:cTn id="12" dur="500"/>
                                        <p:tgtEl>
                                          <p:spTgt spid="2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xEl>
                                              <p:pRg st="4" end="4"/>
                                            </p:txEl>
                                          </p:spTgt>
                                        </p:tgtEl>
                                        <p:attrNameLst>
                                          <p:attrName>style.visibility</p:attrName>
                                        </p:attrNameLst>
                                      </p:cBhvr>
                                      <p:to>
                                        <p:strVal val="visible"/>
                                      </p:to>
                                    </p:set>
                                    <p:animEffect transition="in" filter="fade">
                                      <p:cBhvr>
                                        <p:cTn id="17" dur="500"/>
                                        <p:tgtEl>
                                          <p:spTgt spid="2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xEl>
                                              <p:pRg st="6" end="6"/>
                                            </p:txEl>
                                          </p:spTgt>
                                        </p:tgtEl>
                                        <p:attrNameLst>
                                          <p:attrName>style.visibility</p:attrName>
                                        </p:attrNameLst>
                                      </p:cBhvr>
                                      <p:to>
                                        <p:strVal val="visible"/>
                                      </p:to>
                                    </p:set>
                                    <p:animEffect transition="in" filter="fade">
                                      <p:cBhvr>
                                        <p:cTn id="22" dur="500"/>
                                        <p:tgtEl>
                                          <p:spTgt spid="2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xEl>
                                              <p:pRg st="8" end="8"/>
                                            </p:txEl>
                                          </p:spTgt>
                                        </p:tgtEl>
                                        <p:attrNameLst>
                                          <p:attrName>style.visibility</p:attrName>
                                        </p:attrNameLst>
                                      </p:cBhvr>
                                      <p:to>
                                        <p:strVal val="visible"/>
                                      </p:to>
                                    </p:set>
                                    <p:animEffect transition="in" filter="fade">
                                      <p:cBhvr>
                                        <p:cTn id="27" dur="500"/>
                                        <p:tgtEl>
                                          <p:spTgt spid="2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
                                            <p:txEl>
                                              <p:pRg st="10" end="10"/>
                                            </p:txEl>
                                          </p:spTgt>
                                        </p:tgtEl>
                                        <p:attrNameLst>
                                          <p:attrName>style.visibility</p:attrName>
                                        </p:attrNameLst>
                                      </p:cBhvr>
                                      <p:to>
                                        <p:strVal val="visible"/>
                                      </p:to>
                                    </p:set>
                                    <p:animEffect transition="in" filter="fade">
                                      <p:cBhvr>
                                        <p:cTn id="32" dur="500"/>
                                        <p:tgtEl>
                                          <p:spTgt spid="2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Unvan 1">
            <a:extLst>
              <a:ext uri="{FF2B5EF4-FFF2-40B4-BE49-F238E27FC236}">
                <a16:creationId xmlns="" xmlns:a16="http://schemas.microsoft.com/office/drawing/2014/main" id="{B3571D6E-DFDA-4F23-AFCE-73EB4E34B13D}"/>
              </a:ext>
            </a:extLst>
          </p:cNvPr>
          <p:cNvSpPr>
            <a:spLocks noGrp="1"/>
          </p:cNvSpPr>
          <p:nvPr>
            <p:ph type="title"/>
          </p:nvPr>
        </p:nvSpPr>
        <p:spPr>
          <a:xfrm>
            <a:off x="2325826" y="812347"/>
            <a:ext cx="5953973" cy="596244"/>
          </a:xfrm>
        </p:spPr>
        <p:txBody>
          <a:bodyPr vert="horz" lIns="91440" tIns="45720" rIns="91440" bIns="45720" rtlCol="0" anchor="t">
            <a:normAutofit/>
          </a:bodyPr>
          <a:lstStyle/>
          <a:p>
            <a:r>
              <a:rPr lang="tr-TR" sz="2200" dirty="0" smtClean="0">
                <a:solidFill>
                  <a:srgbClr val="C00000"/>
                </a:solidFill>
                <a:latin typeface="Arial" panose="020B0604020202020204" pitchFamily="34" charset="0"/>
                <a:cs typeface="Arial" panose="020B0604020202020204" pitchFamily="34" charset="0"/>
              </a:rPr>
              <a:t>İlgili Üç </a:t>
            </a:r>
            <a:r>
              <a:rPr lang="tr-TR" sz="2200" dirty="0">
                <a:solidFill>
                  <a:srgbClr val="C00000"/>
                </a:solidFill>
                <a:latin typeface="Arial" panose="020B0604020202020204" pitchFamily="34" charset="0"/>
                <a:cs typeface="Arial" panose="020B0604020202020204" pitchFamily="34" charset="0"/>
              </a:rPr>
              <a:t>A</a:t>
            </a:r>
            <a:r>
              <a:rPr lang="tr-TR" sz="2200" dirty="0" smtClean="0">
                <a:solidFill>
                  <a:srgbClr val="C00000"/>
                </a:solidFill>
                <a:latin typeface="Arial" panose="020B0604020202020204" pitchFamily="34" charset="0"/>
                <a:cs typeface="Arial" panose="020B0604020202020204" pitchFamily="34" charset="0"/>
              </a:rPr>
              <a:t>ylık Durum Raporu</a:t>
            </a:r>
            <a:endParaRPr lang="tr-TR" sz="2200" dirty="0">
              <a:solidFill>
                <a:srgbClr val="C00000"/>
              </a:solidFill>
              <a:latin typeface="Arial" panose="020B0604020202020204" pitchFamily="34" charset="0"/>
              <a:cs typeface="Arial" panose="020B0604020202020204" pitchFamily="34" charset="0"/>
            </a:endParaRPr>
          </a:p>
        </p:txBody>
      </p:sp>
      <p:pic>
        <p:nvPicPr>
          <p:cNvPr id="3" name="Resim 2"/>
          <p:cNvPicPr>
            <a:picLocks noChangeAspect="1"/>
          </p:cNvPicPr>
          <p:nvPr/>
        </p:nvPicPr>
        <p:blipFill>
          <a:blip r:embed="rId2"/>
          <a:stretch>
            <a:fillRect/>
          </a:stretch>
        </p:blipFill>
        <p:spPr>
          <a:xfrm>
            <a:off x="5046697" y="3160642"/>
            <a:ext cx="5543343" cy="2209041"/>
          </a:xfrm>
          <a:prstGeom prst="rect">
            <a:avLst/>
          </a:prstGeom>
        </p:spPr>
      </p:pic>
      <p:cxnSp>
        <p:nvCxnSpPr>
          <p:cNvPr id="8" name="Düz Bağlayıcı 7"/>
          <p:cNvCxnSpPr/>
          <p:nvPr/>
        </p:nvCxnSpPr>
        <p:spPr>
          <a:xfrm>
            <a:off x="5536096" y="4812847"/>
            <a:ext cx="445273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Düz Bağlayıcı 9"/>
          <p:cNvCxnSpPr/>
          <p:nvPr/>
        </p:nvCxnSpPr>
        <p:spPr>
          <a:xfrm>
            <a:off x="5529472" y="5074576"/>
            <a:ext cx="445273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Düz Bağlayıcı 10"/>
          <p:cNvCxnSpPr/>
          <p:nvPr/>
        </p:nvCxnSpPr>
        <p:spPr>
          <a:xfrm>
            <a:off x="5549350" y="4812847"/>
            <a:ext cx="0" cy="26172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a:off x="9975564" y="4806223"/>
            <a:ext cx="0" cy="26172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Metin kutusu 15"/>
          <p:cNvSpPr txBox="1"/>
          <p:nvPr/>
        </p:nvSpPr>
        <p:spPr>
          <a:xfrm>
            <a:off x="5138530" y="2534478"/>
            <a:ext cx="5451510" cy="646331"/>
          </a:xfrm>
          <a:prstGeom prst="rect">
            <a:avLst/>
          </a:prstGeom>
          <a:noFill/>
        </p:spPr>
        <p:txBody>
          <a:bodyPr wrap="square" rtlCol="0">
            <a:spAutoFit/>
          </a:bodyPr>
          <a:lstStyle/>
          <a:p>
            <a:r>
              <a:rPr lang="tr-TR" dirty="0"/>
              <a:t>Sağlık Bakanlığı Taşra Teşkilatı Kadro Standartları ile Çalışma Usul ve Esaslarına Dair </a:t>
            </a:r>
            <a:r>
              <a:rPr lang="tr-TR" dirty="0" smtClean="0"/>
              <a:t>Yönerge’ de</a:t>
            </a:r>
            <a:endParaRPr lang="tr-TR" dirty="0"/>
          </a:p>
        </p:txBody>
      </p:sp>
      <p:pic>
        <p:nvPicPr>
          <p:cNvPr id="5" name="Resim 4">
            <a:hlinkClick r:id="rId3" action="ppaction://hlinkfile"/>
          </p:cNvPr>
          <p:cNvPicPr>
            <a:picLocks noChangeAspect="1"/>
          </p:cNvPicPr>
          <p:nvPr/>
        </p:nvPicPr>
        <p:blipFill>
          <a:blip r:embed="rId4"/>
          <a:stretch>
            <a:fillRect/>
          </a:stretch>
        </p:blipFill>
        <p:spPr>
          <a:xfrm>
            <a:off x="105700" y="1194006"/>
            <a:ext cx="5032830" cy="6270281"/>
          </a:xfrm>
          <a:prstGeom prst="rect">
            <a:avLst/>
          </a:prstGeom>
        </p:spPr>
      </p:pic>
    </p:spTree>
    <p:extLst>
      <p:ext uri="{BB962C8B-B14F-4D97-AF65-F5344CB8AC3E}">
        <p14:creationId xmlns:p14="http://schemas.microsoft.com/office/powerpoint/2010/main" val="36560895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3">
            <a:extLst>
              <a:ext uri="{FF2B5EF4-FFF2-40B4-BE49-F238E27FC236}">
                <a16:creationId xmlns="" xmlns:a16="http://schemas.microsoft.com/office/drawing/2014/main" id="{FED36707-B8A5-4572-ACEA-FD31A06E8A08}"/>
              </a:ext>
            </a:extLst>
          </p:cNvPr>
          <p:cNvSpPr txBox="1">
            <a:spLocks/>
          </p:cNvSpPr>
          <p:nvPr/>
        </p:nvSpPr>
        <p:spPr>
          <a:xfrm>
            <a:off x="2787794" y="568387"/>
            <a:ext cx="7723388" cy="639201"/>
          </a:xfrm>
          <a:prstGeom prst="rect">
            <a:avLst/>
          </a:prstGeom>
          <a:noFill/>
        </p:spPr>
        <p:txBody>
          <a:bodyPr vert="horz" lIns="80189" tIns="40094" rIns="80189" bIns="40094" rtlCol="0" anchor="ctr">
            <a:normAutofit/>
          </a:bodyPr>
          <a:lstStyle>
            <a:lvl1pPr algn="l" defTabSz="914400" rtl="0" eaLnBrk="1" latinLnBrk="0" hangingPunct="1">
              <a:lnSpc>
                <a:spcPct val="90000"/>
              </a:lnSpc>
              <a:spcBef>
                <a:spcPct val="0"/>
              </a:spcBef>
              <a:buNone/>
              <a:defRPr sz="2500" b="1" kern="1200">
                <a:solidFill>
                  <a:srgbClr val="DC0C15"/>
                </a:solidFill>
                <a:latin typeface="+mj-lt"/>
                <a:ea typeface="+mj-ea"/>
                <a:cs typeface="+mj-cs"/>
              </a:defRPr>
            </a:lvl1pPr>
          </a:lstStyle>
          <a:p>
            <a:r>
              <a:rPr lang="tr-TR" sz="2000">
                <a:solidFill>
                  <a:srgbClr val="C00000"/>
                </a:solidFill>
                <a:latin typeface="Arial" panose="020B0604020202020204" pitchFamily="34" charset="0"/>
                <a:cs typeface="Arial" panose="020B0604020202020204" pitchFamily="34" charset="0"/>
              </a:rPr>
              <a:t> Birinci Çeyrek Dönem Eylemleri</a:t>
            </a:r>
            <a:endParaRPr lang="tr-TR" sz="2000">
              <a:solidFill>
                <a:srgbClr val="C00000"/>
              </a:solidFill>
            </a:endParaRPr>
          </a:p>
        </p:txBody>
      </p:sp>
      <p:graphicFrame>
        <p:nvGraphicFramePr>
          <p:cNvPr id="3" name="Diyagram 2">
            <a:extLst>
              <a:ext uri="{FF2B5EF4-FFF2-40B4-BE49-F238E27FC236}">
                <a16:creationId xmlns="" xmlns:a16="http://schemas.microsoft.com/office/drawing/2014/main" id="{C580EDE0-6C8F-437E-BCD8-40675F735B7A}"/>
              </a:ext>
            </a:extLst>
          </p:cNvPr>
          <p:cNvGraphicFramePr/>
          <p:nvPr>
            <p:extLst>
              <p:ext uri="{D42A27DB-BD31-4B8C-83A1-F6EECF244321}">
                <p14:modId xmlns:p14="http://schemas.microsoft.com/office/powerpoint/2010/main" val="530589256"/>
              </p:ext>
            </p:extLst>
          </p:nvPr>
        </p:nvGraphicFramePr>
        <p:xfrm>
          <a:off x="584616" y="2596814"/>
          <a:ext cx="8874177" cy="4605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Metin kutusu 1"/>
          <p:cNvSpPr txBox="1"/>
          <p:nvPr/>
        </p:nvSpPr>
        <p:spPr>
          <a:xfrm>
            <a:off x="739116" y="1331969"/>
            <a:ext cx="9608695" cy="369332"/>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defTabSz="623722">
              <a:lnSpc>
                <a:spcPct val="90000"/>
              </a:lnSpc>
              <a:spcBef>
                <a:spcPct val="0"/>
              </a:spcBef>
              <a:spcAft>
                <a:spcPct val="35000"/>
              </a:spcAft>
            </a:pPr>
            <a:r>
              <a:rPr lang="tr-TR" sz="2000" b="1" u="sng">
                <a:solidFill>
                  <a:prstClr val="black"/>
                </a:solidFill>
              </a:rPr>
              <a:t>E.2.7.1 </a:t>
            </a:r>
            <a:r>
              <a:rPr lang="tr-TR" sz="2000"/>
              <a:t>Başkanlık düzeyinde görev alanı ile ilgili Üç Aylık Durum Raporunun hazırlanması</a:t>
            </a:r>
            <a:endParaRPr lang="tr-TR" sz="2000" kern="0">
              <a:cs typeface="Arial" panose="020B0604020202020204" pitchFamily="34" charset="0"/>
            </a:endParaRPr>
          </a:p>
        </p:txBody>
      </p:sp>
    </p:spTree>
    <p:extLst>
      <p:ext uri="{BB962C8B-B14F-4D97-AF65-F5344CB8AC3E}">
        <p14:creationId xmlns:p14="http://schemas.microsoft.com/office/powerpoint/2010/main" val="425801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afterEffect">
                                  <p:stCondLst>
                                    <p:cond delay="1000"/>
                                  </p:stCondLst>
                                  <p:endCondLst>
                                    <p:cond evt="onNext" delay="0">
                                      <p:tgtEl>
                                        <p:sldTgt/>
                                      </p:tgtEl>
                                    </p:cond>
                                  </p:endCondLst>
                                  <p:childTnLst>
                                    <p:set>
                                      <p:cBhvr>
                                        <p:cTn id="6" dur="1" fill="hold">
                                          <p:stCondLst>
                                            <p:cond delay="0"/>
                                          </p:stCondLst>
                                        </p:cTn>
                                        <p:tgtEl>
                                          <p:spTgt spid="3">
                                            <p:graphicEl>
                                              <a:dgm id="{2B834A8C-AD4F-4AC4-8B65-218A66CC03B5}"/>
                                            </p:graphicEl>
                                          </p:spTgt>
                                        </p:tgtEl>
                                        <p:attrNameLst>
                                          <p:attrName>style.visibility</p:attrName>
                                        </p:attrNameLst>
                                      </p:cBhvr>
                                      <p:to>
                                        <p:strVal val="visible"/>
                                      </p:to>
                                    </p:set>
                                    <p:animEffect transition="in" filter="fade">
                                      <p:cBhvr>
                                        <p:cTn id="7" dur="1000"/>
                                        <p:tgtEl>
                                          <p:spTgt spid="3">
                                            <p:graphicEl>
                                              <a:dgm id="{2B834A8C-AD4F-4AC4-8B65-218A66CC03B5}"/>
                                            </p:graphicEl>
                                          </p:spTgt>
                                        </p:tgtEl>
                                      </p:cBhvr>
                                    </p:animEffect>
                                  </p:childTnLst>
                                </p:cTn>
                              </p:par>
                            </p:childTnLst>
                          </p:cTn>
                        </p:par>
                        <p:par>
                          <p:cTn id="8" fill="hold">
                            <p:stCondLst>
                              <p:cond delay="2000"/>
                            </p:stCondLst>
                            <p:childTnLst>
                              <p:par>
                                <p:cTn id="9" presetID="10" presetClass="entr" presetSubtype="0" fill="hold" grpId="0" nodeType="afterEffect">
                                  <p:stCondLst>
                                    <p:cond delay="500"/>
                                  </p:stCondLst>
                                  <p:childTnLst>
                                    <p:set>
                                      <p:cBhvr>
                                        <p:cTn id="10" dur="1" fill="hold">
                                          <p:stCondLst>
                                            <p:cond delay="0"/>
                                          </p:stCondLst>
                                        </p:cTn>
                                        <p:tgtEl>
                                          <p:spTgt spid="3">
                                            <p:graphicEl>
                                              <a:dgm id="{C29038E0-8C32-4F25-9553-71EBF1350B8A}"/>
                                            </p:graphicEl>
                                          </p:spTgt>
                                        </p:tgtEl>
                                        <p:attrNameLst>
                                          <p:attrName>style.visibility</p:attrName>
                                        </p:attrNameLst>
                                      </p:cBhvr>
                                      <p:to>
                                        <p:strVal val="visible"/>
                                      </p:to>
                                    </p:set>
                                    <p:animEffect transition="in" filter="fade">
                                      <p:cBhvr>
                                        <p:cTn id="11" dur="500"/>
                                        <p:tgtEl>
                                          <p:spTgt spid="3">
                                            <p:graphicEl>
                                              <a:dgm id="{C29038E0-8C32-4F25-9553-71EBF1350B8A}"/>
                                            </p:graphicEl>
                                          </p:spTgt>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3">
                                            <p:graphicEl>
                                              <a:dgm id="{2873C7FF-0D5C-4F3A-9162-C91706F0CD3A}"/>
                                            </p:graphicEl>
                                          </p:spTgt>
                                        </p:tgtEl>
                                        <p:attrNameLst>
                                          <p:attrName>style.visibility</p:attrName>
                                        </p:attrNameLst>
                                      </p:cBhvr>
                                      <p:to>
                                        <p:strVal val="visible"/>
                                      </p:to>
                                    </p:set>
                                    <p:animEffect transition="in" filter="fade">
                                      <p:cBhvr>
                                        <p:cTn id="14" dur="500"/>
                                        <p:tgtEl>
                                          <p:spTgt spid="3">
                                            <p:graphicEl>
                                              <a:dgm id="{2873C7FF-0D5C-4F3A-9162-C91706F0CD3A}"/>
                                            </p:graphicEl>
                                          </p:spTgt>
                                        </p:tgtEl>
                                      </p:cBhvr>
                                    </p:animEffect>
                                  </p:childTnLst>
                                </p:cTn>
                              </p:par>
                            </p:childTnLst>
                          </p:cTn>
                        </p:par>
                        <p:par>
                          <p:cTn id="15" fill="hold">
                            <p:stCondLst>
                              <p:cond delay="3000"/>
                            </p:stCondLst>
                            <p:childTnLst>
                              <p:par>
                                <p:cTn id="16" presetID="10" presetClass="entr" presetSubtype="0" fill="hold" grpId="0" nodeType="afterEffect">
                                  <p:stCondLst>
                                    <p:cond delay="500"/>
                                  </p:stCondLst>
                                  <p:childTnLst>
                                    <p:set>
                                      <p:cBhvr>
                                        <p:cTn id="17" dur="1" fill="hold">
                                          <p:stCondLst>
                                            <p:cond delay="0"/>
                                          </p:stCondLst>
                                        </p:cTn>
                                        <p:tgtEl>
                                          <p:spTgt spid="3">
                                            <p:graphicEl>
                                              <a:dgm id="{5B5E2946-3A4E-4486-A381-F10B9CE42BA9}"/>
                                            </p:graphicEl>
                                          </p:spTgt>
                                        </p:tgtEl>
                                        <p:attrNameLst>
                                          <p:attrName>style.visibility</p:attrName>
                                        </p:attrNameLst>
                                      </p:cBhvr>
                                      <p:to>
                                        <p:strVal val="visible"/>
                                      </p:to>
                                    </p:set>
                                    <p:animEffect transition="in" filter="fade">
                                      <p:cBhvr>
                                        <p:cTn id="18" dur="500"/>
                                        <p:tgtEl>
                                          <p:spTgt spid="3">
                                            <p:graphicEl>
                                              <a:dgm id="{5B5E2946-3A4E-4486-A381-F10B9CE42BA9}"/>
                                            </p:graphicEl>
                                          </p:spTgt>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3">
                                            <p:graphicEl>
                                              <a:dgm id="{01F02A47-2727-4819-9A9A-63E6F0DE4493}"/>
                                            </p:graphicEl>
                                          </p:spTgt>
                                        </p:tgtEl>
                                        <p:attrNameLst>
                                          <p:attrName>style.visibility</p:attrName>
                                        </p:attrNameLst>
                                      </p:cBhvr>
                                      <p:to>
                                        <p:strVal val="visible"/>
                                      </p:to>
                                    </p:set>
                                    <p:animEffect transition="in" filter="fade">
                                      <p:cBhvr>
                                        <p:cTn id="21" dur="500"/>
                                        <p:tgtEl>
                                          <p:spTgt spid="3">
                                            <p:graphicEl>
                                              <a:dgm id="{01F02A47-2727-4819-9A9A-63E6F0DE449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Resim 59">
            <a:extLst>
              <a:ext uri="{FF2B5EF4-FFF2-40B4-BE49-F238E27FC236}">
                <a16:creationId xmlns="" xmlns:a16="http://schemas.microsoft.com/office/drawing/2014/main" id="{C0242134-6111-4924-88C0-BAEF83B2D1E0}"/>
              </a:ext>
            </a:extLst>
          </p:cNvPr>
          <p:cNvPicPr>
            <a:picLocks noChangeAspect="1"/>
          </p:cNvPicPr>
          <p:nvPr/>
        </p:nvPicPr>
        <p:blipFill>
          <a:blip r:embed="rId3"/>
          <a:stretch>
            <a:fillRect/>
          </a:stretch>
        </p:blipFill>
        <p:spPr>
          <a:xfrm>
            <a:off x="1645863" y="5336010"/>
            <a:ext cx="1057579" cy="670019"/>
          </a:xfrm>
          <a:prstGeom prst="rect">
            <a:avLst/>
          </a:prstGeom>
        </p:spPr>
      </p:pic>
      <p:sp>
        <p:nvSpPr>
          <p:cNvPr id="7" name="Unvan 3">
            <a:extLst>
              <a:ext uri="{FF2B5EF4-FFF2-40B4-BE49-F238E27FC236}">
                <a16:creationId xmlns="" xmlns:a16="http://schemas.microsoft.com/office/drawing/2014/main" id="{FED36707-B8A5-4572-ACEA-FD31A06E8A08}"/>
              </a:ext>
            </a:extLst>
          </p:cNvPr>
          <p:cNvSpPr txBox="1">
            <a:spLocks/>
          </p:cNvSpPr>
          <p:nvPr/>
        </p:nvSpPr>
        <p:spPr>
          <a:xfrm>
            <a:off x="2833140" y="689548"/>
            <a:ext cx="7678041" cy="518040"/>
          </a:xfrm>
          <a:prstGeom prst="rect">
            <a:avLst/>
          </a:prstGeom>
          <a:noFill/>
        </p:spPr>
        <p:txBody>
          <a:bodyPr vert="horz" lIns="80189" tIns="40094" rIns="80189" bIns="40094" rtlCol="0" anchor="ctr">
            <a:normAutofit fontScale="92500" lnSpcReduction="20000"/>
          </a:bodyPr>
          <a:lstStyle>
            <a:lvl1pPr algn="l" defTabSz="914400" rtl="0" eaLnBrk="1" latinLnBrk="0" hangingPunct="1">
              <a:lnSpc>
                <a:spcPct val="90000"/>
              </a:lnSpc>
              <a:spcBef>
                <a:spcPct val="0"/>
              </a:spcBef>
              <a:buNone/>
              <a:defRPr sz="2500" b="1" kern="1200">
                <a:solidFill>
                  <a:srgbClr val="DC0C15"/>
                </a:solidFill>
                <a:latin typeface="+mj-lt"/>
                <a:ea typeface="+mj-ea"/>
                <a:cs typeface="+mj-cs"/>
              </a:defRPr>
            </a:lvl1pPr>
          </a:lstStyle>
          <a:p>
            <a:r>
              <a:rPr lang="tr-TR" sz="2200">
                <a:solidFill>
                  <a:srgbClr val="C00000"/>
                </a:solidFill>
                <a:latin typeface="Arial" panose="020B0604020202020204" pitchFamily="34" charset="0"/>
                <a:cs typeface="Arial" panose="020B0604020202020204" pitchFamily="34" charset="0"/>
              </a:rPr>
              <a:t>  Birinci Çeyrek Dönem Eylemleri</a:t>
            </a:r>
            <a:r>
              <a:rPr lang="tr-TR" sz="2000">
                <a:solidFill>
                  <a:srgbClr val="C00000"/>
                </a:solidFill>
                <a:latin typeface="Arial" panose="020B0604020202020204" pitchFamily="34" charset="0"/>
                <a:cs typeface="Arial" panose="020B0604020202020204" pitchFamily="34" charset="0"/>
              </a:rPr>
              <a:t/>
            </a:r>
            <a:br>
              <a:rPr lang="tr-TR" sz="2000">
                <a:solidFill>
                  <a:srgbClr val="C00000"/>
                </a:solidFill>
                <a:latin typeface="Arial" panose="020B0604020202020204" pitchFamily="34" charset="0"/>
                <a:cs typeface="Arial" panose="020B0604020202020204" pitchFamily="34" charset="0"/>
              </a:rPr>
            </a:br>
            <a:endParaRPr lang="tr-TR" sz="2000">
              <a:solidFill>
                <a:srgbClr val="C00000"/>
              </a:solidFill>
              <a:latin typeface="Arial" panose="020B0604020202020204" pitchFamily="34" charset="0"/>
              <a:cs typeface="Arial" panose="020B0604020202020204" pitchFamily="34" charset="0"/>
            </a:endParaRPr>
          </a:p>
        </p:txBody>
      </p:sp>
      <p:sp>
        <p:nvSpPr>
          <p:cNvPr id="42" name="Akış Çizelgesi: Çok Sayıda Belge 41">
            <a:extLst>
              <a:ext uri="{FF2B5EF4-FFF2-40B4-BE49-F238E27FC236}">
                <a16:creationId xmlns="" xmlns:a16="http://schemas.microsoft.com/office/drawing/2014/main" id="{33157DA4-7FDD-40C3-AF0B-3E54E5C122E3}"/>
              </a:ext>
            </a:extLst>
          </p:cNvPr>
          <p:cNvSpPr/>
          <p:nvPr/>
        </p:nvSpPr>
        <p:spPr>
          <a:xfrm>
            <a:off x="8219578" y="2244966"/>
            <a:ext cx="2075726" cy="1107889"/>
          </a:xfrm>
          <a:prstGeom prst="flowChartMultidocument">
            <a:avLst/>
          </a:prstGeom>
          <a:noFill/>
          <a:ln w="28575" cap="flat" cmpd="sng" algn="ctr">
            <a:solidFill>
              <a:schemeClr val="tx1"/>
            </a:solidFill>
            <a:prstDash val="solid"/>
            <a:miter lim="800000"/>
          </a:ln>
          <a:effectLst>
            <a:glow rad="63500">
              <a:schemeClr val="accent1">
                <a:satMod val="175000"/>
                <a:alpha val="40000"/>
              </a:schemeClr>
            </a:glow>
          </a:effectLst>
        </p:spPr>
        <p:txBody>
          <a:bodyPr rtlCol="0" anchor="ctr"/>
          <a:lstStyle/>
          <a:p>
            <a:r>
              <a:rPr lang="tr-TR" sz="1228" b="1" kern="0">
                <a:solidFill>
                  <a:prstClr val="black"/>
                </a:solidFill>
                <a:latin typeface="Arial" panose="020B0604020202020204" pitchFamily="34" charset="0"/>
              </a:rPr>
              <a:t>Eğitim Görselleri</a:t>
            </a:r>
          </a:p>
          <a:p>
            <a:r>
              <a:rPr lang="tr-TR" sz="1228" b="1" kern="0">
                <a:solidFill>
                  <a:prstClr val="black"/>
                </a:solidFill>
                <a:latin typeface="Arial" panose="020B0604020202020204" pitchFamily="34" charset="0"/>
              </a:rPr>
              <a:t>Katılımcı Listesi</a:t>
            </a:r>
            <a:endParaRPr lang="tr-TR" sz="1228" b="1" kern="0">
              <a:solidFill>
                <a:sysClr val="windowText" lastClr="000000"/>
              </a:solidFill>
              <a:latin typeface="Arial" panose="020B0604020202020204" pitchFamily="34" charset="0"/>
            </a:endParaRPr>
          </a:p>
        </p:txBody>
      </p:sp>
      <p:pic>
        <p:nvPicPr>
          <p:cNvPr id="43" name="Resim 42">
            <a:extLst>
              <a:ext uri="{FF2B5EF4-FFF2-40B4-BE49-F238E27FC236}">
                <a16:creationId xmlns="" xmlns:a16="http://schemas.microsoft.com/office/drawing/2014/main" id="{AABC03DB-F99C-4FD8-BA61-E9F3B45FAB38}"/>
              </a:ext>
            </a:extLst>
          </p:cNvPr>
          <p:cNvPicPr>
            <a:picLocks noChangeAspect="1"/>
          </p:cNvPicPr>
          <p:nvPr/>
        </p:nvPicPr>
        <p:blipFill>
          <a:blip r:embed="rId4"/>
          <a:stretch>
            <a:fillRect/>
          </a:stretch>
        </p:blipFill>
        <p:spPr>
          <a:xfrm>
            <a:off x="8994201" y="4487514"/>
            <a:ext cx="989561" cy="936403"/>
          </a:xfrm>
          <a:prstGeom prst="rect">
            <a:avLst/>
          </a:prstGeom>
        </p:spPr>
      </p:pic>
      <p:graphicFrame>
        <p:nvGraphicFramePr>
          <p:cNvPr id="44" name="Tablo 43">
            <a:extLst>
              <a:ext uri="{FF2B5EF4-FFF2-40B4-BE49-F238E27FC236}">
                <a16:creationId xmlns="" xmlns:a16="http://schemas.microsoft.com/office/drawing/2014/main" id="{5F37D653-1122-4D02-89F4-DE48C39AC9DD}"/>
              </a:ext>
            </a:extLst>
          </p:cNvPr>
          <p:cNvGraphicFramePr>
            <a:graphicFrameLocks noGrp="1"/>
          </p:cNvGraphicFramePr>
          <p:nvPr>
            <p:extLst>
              <p:ext uri="{D42A27DB-BD31-4B8C-83A1-F6EECF244321}">
                <p14:modId xmlns:p14="http://schemas.microsoft.com/office/powerpoint/2010/main" val="3276755797"/>
              </p:ext>
            </p:extLst>
          </p:nvPr>
        </p:nvGraphicFramePr>
        <p:xfrm>
          <a:off x="8576837" y="5294291"/>
          <a:ext cx="1824291" cy="650081"/>
        </p:xfrm>
        <a:graphic>
          <a:graphicData uri="http://schemas.openxmlformats.org/drawingml/2006/table">
            <a:tbl>
              <a:tblPr firstRow="1" bandRow="1">
                <a:tableStyleId>{5C22544A-7EE6-4342-B048-85BDC9FD1C3A}</a:tableStyleId>
              </a:tblPr>
              <a:tblGrid>
                <a:gridCol w="1824291">
                  <a:extLst>
                    <a:ext uri="{9D8B030D-6E8A-4147-A177-3AD203B41FA5}">
                      <a16:colId xmlns="" xmlns:a16="http://schemas.microsoft.com/office/drawing/2014/main" val="2600340863"/>
                    </a:ext>
                  </a:extLst>
                </a:gridCol>
              </a:tblGrid>
              <a:tr h="324872">
                <a:tc>
                  <a:txBody>
                    <a:bodyPr/>
                    <a:lstStyle/>
                    <a:p>
                      <a:pPr lvl="0"/>
                      <a:r>
                        <a:rPr lang="tr-TR" sz="1200">
                          <a:solidFill>
                            <a:prstClr val="black"/>
                          </a:solidFill>
                          <a:latin typeface="Arial" panose="020B0604020202020204" pitchFamily="34" charset="0"/>
                          <a:cs typeface="Arial" panose="020B0604020202020204" pitchFamily="34" charset="0"/>
                        </a:rPr>
                        <a:t>1. Çeyrek Dönem 2021</a:t>
                      </a:r>
                      <a:endParaRPr lang="tr-TR" sz="1200"/>
                    </a:p>
                  </a:txBody>
                  <a:tcPr marL="80189" marR="80189" marT="40094" marB="400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543308322"/>
                  </a:ext>
                </a:extLst>
              </a:tr>
              <a:tr h="325209">
                <a:tc>
                  <a:txBody>
                    <a:bodyPr/>
                    <a:lstStyle/>
                    <a:p>
                      <a:pPr lvl="0"/>
                      <a:r>
                        <a:rPr lang="tr-TR" sz="1200" b="1">
                          <a:solidFill>
                            <a:prstClr val="black"/>
                          </a:solidFill>
                          <a:latin typeface="Arial" panose="020B0604020202020204" pitchFamily="34" charset="0"/>
                          <a:cs typeface="Arial" panose="020B0604020202020204" pitchFamily="34" charset="0"/>
                        </a:rPr>
                        <a:t>1. Çeyrek Dönem 2022</a:t>
                      </a:r>
                      <a:endParaRPr lang="tr-TR" sz="1200" b="1"/>
                    </a:p>
                  </a:txBody>
                  <a:tcPr marL="80189" marR="80189" marT="40094" marB="400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825995126"/>
                  </a:ext>
                </a:extLst>
              </a:tr>
            </a:tbl>
          </a:graphicData>
        </a:graphic>
      </p:graphicFrame>
      <p:sp>
        <p:nvSpPr>
          <p:cNvPr id="45" name="Oval 44">
            <a:extLst>
              <a:ext uri="{FF2B5EF4-FFF2-40B4-BE49-F238E27FC236}">
                <a16:creationId xmlns="" xmlns:a16="http://schemas.microsoft.com/office/drawing/2014/main" id="{87199764-4130-4C46-8170-E24FC97F464B}"/>
              </a:ext>
            </a:extLst>
          </p:cNvPr>
          <p:cNvSpPr/>
          <p:nvPr/>
        </p:nvSpPr>
        <p:spPr>
          <a:xfrm>
            <a:off x="49695" y="5168400"/>
            <a:ext cx="1684724" cy="1313191"/>
          </a:xfrm>
          <a:prstGeom prst="ellipse">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2504">
              <a:defRPr/>
            </a:pPr>
            <a:r>
              <a:rPr lang="tr-TR" sz="1100" kern="0">
                <a:solidFill>
                  <a:prstClr val="black"/>
                </a:solidFill>
              </a:rPr>
              <a:t>İl Sağlık Müdürlükleri</a:t>
            </a:r>
          </a:p>
        </p:txBody>
      </p:sp>
      <p:grpSp>
        <p:nvGrpSpPr>
          <p:cNvPr id="46" name="Grup 45">
            <a:extLst>
              <a:ext uri="{FF2B5EF4-FFF2-40B4-BE49-F238E27FC236}">
                <a16:creationId xmlns="" xmlns:a16="http://schemas.microsoft.com/office/drawing/2014/main" id="{A548A255-C73B-448E-9FAD-DD472D6F967D}"/>
              </a:ext>
            </a:extLst>
          </p:cNvPr>
          <p:cNvGrpSpPr/>
          <p:nvPr/>
        </p:nvGrpSpPr>
        <p:grpSpPr>
          <a:xfrm>
            <a:off x="350385" y="2017767"/>
            <a:ext cx="1025783" cy="463034"/>
            <a:chOff x="703391" y="135402"/>
            <a:chExt cx="914408" cy="459628"/>
          </a:xfrm>
          <a:scene3d>
            <a:camera prst="orthographicFront">
              <a:rot lat="0" lon="0" rev="0"/>
            </a:camera>
            <a:lightRig rig="balanced" dir="t">
              <a:rot lat="0" lon="0" rev="8700000"/>
            </a:lightRig>
          </a:scene3d>
        </p:grpSpPr>
        <p:sp>
          <p:nvSpPr>
            <p:cNvPr id="47" name="Dikdörtgen: Yuvarlatılmış Köşeler 18">
              <a:extLst>
                <a:ext uri="{FF2B5EF4-FFF2-40B4-BE49-F238E27FC236}">
                  <a16:creationId xmlns="" xmlns:a16="http://schemas.microsoft.com/office/drawing/2014/main" id="{AA1007B3-1B9E-4A3C-9801-13E04910FCD4}"/>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8" name="Dikdörtgen: Yuvarlatılmış Köşeler 4">
              <a:extLst>
                <a:ext uri="{FF2B5EF4-FFF2-40B4-BE49-F238E27FC236}">
                  <a16:creationId xmlns="" xmlns:a16="http://schemas.microsoft.com/office/drawing/2014/main" id="{C873D2AE-9B3D-4264-9914-0F1153580529}"/>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a:t>Bileşen</a:t>
              </a:r>
            </a:p>
          </p:txBody>
        </p:sp>
      </p:grpSp>
      <p:sp>
        <p:nvSpPr>
          <p:cNvPr id="49" name="Metin kutusu 48">
            <a:extLst>
              <a:ext uri="{FF2B5EF4-FFF2-40B4-BE49-F238E27FC236}">
                <a16:creationId xmlns="" xmlns:a16="http://schemas.microsoft.com/office/drawing/2014/main" id="{5734061C-D524-4CEB-B9F9-40C759B4A8AA}"/>
              </a:ext>
            </a:extLst>
          </p:cNvPr>
          <p:cNvSpPr txBox="1"/>
          <p:nvPr/>
        </p:nvSpPr>
        <p:spPr>
          <a:xfrm>
            <a:off x="2703442" y="4861425"/>
            <a:ext cx="982447"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a:t>E.15.6.2</a:t>
            </a:r>
          </a:p>
        </p:txBody>
      </p:sp>
      <p:grpSp>
        <p:nvGrpSpPr>
          <p:cNvPr id="50" name="Grup 49">
            <a:extLst>
              <a:ext uri="{FF2B5EF4-FFF2-40B4-BE49-F238E27FC236}">
                <a16:creationId xmlns="" xmlns:a16="http://schemas.microsoft.com/office/drawing/2014/main" id="{BFE5CB1E-B523-4633-B00D-E7C39263CAEF}"/>
              </a:ext>
            </a:extLst>
          </p:cNvPr>
          <p:cNvGrpSpPr/>
          <p:nvPr/>
        </p:nvGrpSpPr>
        <p:grpSpPr>
          <a:xfrm>
            <a:off x="394089" y="2829168"/>
            <a:ext cx="1026035" cy="463035"/>
            <a:chOff x="680956" y="135402"/>
            <a:chExt cx="936843" cy="459628"/>
          </a:xfrm>
          <a:scene3d>
            <a:camera prst="orthographicFront">
              <a:rot lat="0" lon="0" rev="0"/>
            </a:camera>
            <a:lightRig rig="balanced" dir="t">
              <a:rot lat="0" lon="0" rev="8700000"/>
            </a:lightRig>
          </a:scene3d>
        </p:grpSpPr>
        <p:sp>
          <p:nvSpPr>
            <p:cNvPr id="51" name="Dikdörtgen: Yuvarlatılmış Köşeler 22">
              <a:extLst>
                <a:ext uri="{FF2B5EF4-FFF2-40B4-BE49-F238E27FC236}">
                  <a16:creationId xmlns="" xmlns:a16="http://schemas.microsoft.com/office/drawing/2014/main" id="{DCB82C2C-117C-4FEB-BE49-B593A6EA3683}"/>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2" name="Dikdörtgen: Yuvarlatılmış Köşeler 4">
              <a:extLst>
                <a:ext uri="{FF2B5EF4-FFF2-40B4-BE49-F238E27FC236}">
                  <a16:creationId xmlns="" xmlns:a16="http://schemas.microsoft.com/office/drawing/2014/main" id="{0AEE1F36-9570-40E6-9180-7CE6D0852A65}"/>
                </a:ext>
              </a:extLst>
            </p:cNvPr>
            <p:cNvSpPr txBox="1"/>
            <p:nvPr/>
          </p:nvSpPr>
          <p:spPr>
            <a:xfrm>
              <a:off x="680956" y="157839"/>
              <a:ext cx="914408" cy="414753"/>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a:t>Standart</a:t>
              </a:r>
            </a:p>
          </p:txBody>
        </p:sp>
      </p:grpSp>
      <p:grpSp>
        <p:nvGrpSpPr>
          <p:cNvPr id="53" name="Grup 52">
            <a:extLst>
              <a:ext uri="{FF2B5EF4-FFF2-40B4-BE49-F238E27FC236}">
                <a16:creationId xmlns="" xmlns:a16="http://schemas.microsoft.com/office/drawing/2014/main" id="{DF9BFB4A-D55A-4EEE-ADEF-2F6BEF3699AA}"/>
              </a:ext>
            </a:extLst>
          </p:cNvPr>
          <p:cNvGrpSpPr/>
          <p:nvPr/>
        </p:nvGrpSpPr>
        <p:grpSpPr>
          <a:xfrm>
            <a:off x="350386" y="3760966"/>
            <a:ext cx="1071639" cy="635879"/>
            <a:chOff x="680956" y="5021"/>
            <a:chExt cx="936843" cy="745631"/>
          </a:xfrm>
          <a:scene3d>
            <a:camera prst="orthographicFront">
              <a:rot lat="0" lon="0" rev="0"/>
            </a:camera>
            <a:lightRig rig="balanced" dir="t">
              <a:rot lat="0" lon="0" rev="8700000"/>
            </a:lightRig>
          </a:scene3d>
        </p:grpSpPr>
        <p:sp>
          <p:nvSpPr>
            <p:cNvPr id="54" name="Dikdörtgen: Yuvarlatılmış Köşeler 25">
              <a:extLst>
                <a:ext uri="{FF2B5EF4-FFF2-40B4-BE49-F238E27FC236}">
                  <a16:creationId xmlns="" xmlns:a16="http://schemas.microsoft.com/office/drawing/2014/main" id="{5DFFA3A7-C829-44F9-8234-15E78AD803D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5" name="Dikdörtgen: Yuvarlatılmış Köşeler 4">
              <a:extLst>
                <a:ext uri="{FF2B5EF4-FFF2-40B4-BE49-F238E27FC236}">
                  <a16:creationId xmlns="" xmlns:a16="http://schemas.microsoft.com/office/drawing/2014/main" id="{63B16128-A68D-4ABC-95B3-F8BD097CB06E}"/>
                </a:ext>
              </a:extLst>
            </p:cNvPr>
            <p:cNvSpPr txBox="1"/>
            <p:nvPr/>
          </p:nvSpPr>
          <p:spPr>
            <a:xfrm>
              <a:off x="680956" y="5021"/>
              <a:ext cx="891172" cy="745631"/>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a:t>Genel Şart</a:t>
              </a:r>
            </a:p>
          </p:txBody>
        </p:sp>
      </p:grpSp>
      <p:sp>
        <p:nvSpPr>
          <p:cNvPr id="56" name="Metin kutusu 55">
            <a:extLst>
              <a:ext uri="{FF2B5EF4-FFF2-40B4-BE49-F238E27FC236}">
                <a16:creationId xmlns="" xmlns:a16="http://schemas.microsoft.com/office/drawing/2014/main" id="{B8E5AEDE-5973-42E1-915F-A211D33E2262}"/>
              </a:ext>
            </a:extLst>
          </p:cNvPr>
          <p:cNvSpPr txBox="1"/>
          <p:nvPr/>
        </p:nvSpPr>
        <p:spPr>
          <a:xfrm>
            <a:off x="1551473" y="2055927"/>
            <a:ext cx="6206759" cy="335348"/>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tr-TR" sz="1579" kern="0">
                <a:solidFill>
                  <a:prstClr val="white"/>
                </a:solidFill>
                <a:latin typeface="Arial" panose="020B0604020202020204" pitchFamily="34" charset="0"/>
              </a:rPr>
              <a:t>Bilgi ve İletişim</a:t>
            </a:r>
          </a:p>
        </p:txBody>
      </p:sp>
      <p:sp>
        <p:nvSpPr>
          <p:cNvPr id="57" name="Metin kutusu 56">
            <a:extLst>
              <a:ext uri="{FF2B5EF4-FFF2-40B4-BE49-F238E27FC236}">
                <a16:creationId xmlns="" xmlns:a16="http://schemas.microsoft.com/office/drawing/2014/main" id="{7BD106A0-60DB-4644-8656-922BF78643C5}"/>
              </a:ext>
            </a:extLst>
          </p:cNvPr>
          <p:cNvSpPr txBox="1"/>
          <p:nvPr/>
        </p:nvSpPr>
        <p:spPr>
          <a:xfrm>
            <a:off x="1551473" y="2494550"/>
            <a:ext cx="6206759" cy="1064394"/>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tr-TR" sz="1579" b="1" u="sng" kern="0">
                <a:solidFill>
                  <a:schemeClr val="bg1"/>
                </a:solidFill>
              </a:rPr>
              <a:t>Bilgi ve İletişim: </a:t>
            </a:r>
            <a:r>
              <a:rPr lang="tr-TR" sz="1579" kern="0">
                <a:solidFill>
                  <a:schemeClr val="bg1"/>
                </a:solidFill>
              </a:rPr>
              <a:t>İdareler, birimlerinin ve çalışanlarının performansının izlenebilmesi, karar alma süreçlerinin sağlıklı bir şekilde işleyebilmesi ve hizmet sunumunda etkinlik ve memnuniyetin sağlanması amacıyla uygun bir bilgi ve iletişim sistemine sahip olmalıdır.</a:t>
            </a:r>
          </a:p>
        </p:txBody>
      </p:sp>
      <p:sp>
        <p:nvSpPr>
          <p:cNvPr id="58" name="Metin kutusu 57">
            <a:extLst>
              <a:ext uri="{FF2B5EF4-FFF2-40B4-BE49-F238E27FC236}">
                <a16:creationId xmlns="" xmlns:a16="http://schemas.microsoft.com/office/drawing/2014/main" id="{079AF783-D80C-43EF-A2C1-B637EFE305D4}"/>
              </a:ext>
            </a:extLst>
          </p:cNvPr>
          <p:cNvSpPr txBox="1"/>
          <p:nvPr/>
        </p:nvSpPr>
        <p:spPr>
          <a:xfrm>
            <a:off x="1551473" y="3674047"/>
            <a:ext cx="6188899" cy="821379"/>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tr-TR" sz="1579" kern="0">
                <a:solidFill>
                  <a:schemeClr val="bg1"/>
                </a:solidFill>
              </a:rPr>
              <a:t>İdarenin iş ve işlemlerinin kaydı, sınıflandırılması, korunması ve erişimini de kapsayan, belirlenmiş standartlara uygun arşiv ve dokümantasyon sistemi oluşturulmalıdır.</a:t>
            </a:r>
          </a:p>
        </p:txBody>
      </p:sp>
      <p:sp>
        <p:nvSpPr>
          <p:cNvPr id="59" name="Metin kutusu 58">
            <a:extLst>
              <a:ext uri="{FF2B5EF4-FFF2-40B4-BE49-F238E27FC236}">
                <a16:creationId xmlns="" xmlns:a16="http://schemas.microsoft.com/office/drawing/2014/main" id="{6F23DB90-F2B5-4877-8039-3D13CD940102}"/>
              </a:ext>
            </a:extLst>
          </p:cNvPr>
          <p:cNvSpPr txBox="1"/>
          <p:nvPr/>
        </p:nvSpPr>
        <p:spPr>
          <a:xfrm>
            <a:off x="2703442" y="5154230"/>
            <a:ext cx="5516135" cy="833562"/>
          </a:xfrm>
          <a:prstGeom prst="rect">
            <a:avLst/>
          </a:prstGeom>
          <a:solidFill>
            <a:schemeClr val="accent1">
              <a:lumMod val="60000"/>
              <a:lumOff val="40000"/>
            </a:schemeClr>
          </a:solidFill>
          <a:scene3d>
            <a:camera prst="obliqueBottomRight"/>
            <a:lightRig rig="threePt" dir="t"/>
          </a:scene3d>
          <a:sp3d>
            <a:bevelT/>
          </a:sp3d>
        </p:spPr>
        <p:txBody>
          <a:bodyPr wrap="square" rtlCol="0" anchor="ctr">
            <a:spAutoFit/>
          </a:bodyPr>
          <a:lstStyle/>
          <a:p>
            <a:pPr defTabSz="623722">
              <a:spcBef>
                <a:spcPct val="0"/>
              </a:spcBef>
            </a:pPr>
            <a:r>
              <a:rPr lang="tr-TR" sz="1579" b="1" u="sng" kern="0">
                <a:solidFill>
                  <a:prstClr val="black"/>
                </a:solidFill>
              </a:rPr>
              <a:t>Harcama Birimi düzeyinde </a:t>
            </a:r>
            <a:r>
              <a:rPr lang="tr-TR" sz="1579" kern="0">
                <a:solidFill>
                  <a:prstClr val="black"/>
                </a:solidFill>
              </a:rPr>
              <a:t>ilgili personel tarafından Standart Dosya Planı kodlarına ilişkin eğitim düzenlenmesi </a:t>
            </a:r>
          </a:p>
          <a:p>
            <a:pPr defTabSz="623722">
              <a:spcBef>
                <a:spcPct val="0"/>
              </a:spcBef>
            </a:pPr>
            <a:r>
              <a:rPr lang="tr-TR" sz="1579" kern="0">
                <a:solidFill>
                  <a:prstClr val="black"/>
                </a:solidFill>
              </a:rPr>
              <a:t>(yüz yüze/uzaktan)</a:t>
            </a:r>
          </a:p>
        </p:txBody>
      </p:sp>
    </p:spTree>
    <p:extLst>
      <p:ext uri="{BB962C8B-B14F-4D97-AF65-F5344CB8AC3E}">
        <p14:creationId xmlns:p14="http://schemas.microsoft.com/office/powerpoint/2010/main" val="30491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0"/>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5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4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3"/>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4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5" grpId="0" animBg="1"/>
      <p:bldP spid="49" grpId="0" animBg="1"/>
      <p:bldP spid="56" grpId="0" animBg="1"/>
      <p:bldP spid="57" grpId="0" animBg="1"/>
      <p:bldP spid="58" grpId="0" animBg="1"/>
      <p:bldP spid="5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3">
            <a:extLst>
              <a:ext uri="{FF2B5EF4-FFF2-40B4-BE49-F238E27FC236}">
                <a16:creationId xmlns="" xmlns:a16="http://schemas.microsoft.com/office/drawing/2014/main" id="{FED36707-B8A5-4572-ACEA-FD31A06E8A08}"/>
              </a:ext>
            </a:extLst>
          </p:cNvPr>
          <p:cNvSpPr txBox="1">
            <a:spLocks/>
          </p:cNvSpPr>
          <p:nvPr/>
        </p:nvSpPr>
        <p:spPr>
          <a:xfrm>
            <a:off x="2787794" y="568387"/>
            <a:ext cx="7723388" cy="639201"/>
          </a:xfrm>
          <a:prstGeom prst="rect">
            <a:avLst/>
          </a:prstGeom>
          <a:noFill/>
        </p:spPr>
        <p:txBody>
          <a:bodyPr vert="horz" lIns="80189" tIns="40094" rIns="80189" bIns="40094" rtlCol="0" anchor="ctr">
            <a:normAutofit/>
          </a:bodyPr>
          <a:lstStyle>
            <a:lvl1pPr algn="l" defTabSz="914400" rtl="0" eaLnBrk="1" latinLnBrk="0" hangingPunct="1">
              <a:lnSpc>
                <a:spcPct val="90000"/>
              </a:lnSpc>
              <a:spcBef>
                <a:spcPct val="0"/>
              </a:spcBef>
              <a:buNone/>
              <a:defRPr sz="2500" b="1" kern="1200">
                <a:solidFill>
                  <a:srgbClr val="DC0C15"/>
                </a:solidFill>
                <a:latin typeface="+mj-lt"/>
                <a:ea typeface="+mj-ea"/>
                <a:cs typeface="+mj-cs"/>
              </a:defRPr>
            </a:lvl1pPr>
          </a:lstStyle>
          <a:p>
            <a:r>
              <a:rPr lang="tr-TR" sz="2000">
                <a:solidFill>
                  <a:srgbClr val="C00000"/>
                </a:solidFill>
                <a:latin typeface="Arial" panose="020B0604020202020204" pitchFamily="34" charset="0"/>
                <a:cs typeface="Arial" panose="020B0604020202020204" pitchFamily="34" charset="0"/>
              </a:rPr>
              <a:t> Birinci Çeyrek Dönem Eylemleri</a:t>
            </a:r>
            <a:endParaRPr lang="tr-TR" sz="2000">
              <a:solidFill>
                <a:srgbClr val="C00000"/>
              </a:solidFill>
            </a:endParaRPr>
          </a:p>
        </p:txBody>
      </p:sp>
      <p:graphicFrame>
        <p:nvGraphicFramePr>
          <p:cNvPr id="3" name="Diyagram 2">
            <a:extLst>
              <a:ext uri="{FF2B5EF4-FFF2-40B4-BE49-F238E27FC236}">
                <a16:creationId xmlns="" xmlns:a16="http://schemas.microsoft.com/office/drawing/2014/main" id="{C580EDE0-6C8F-437E-BCD8-40675F735B7A}"/>
              </a:ext>
            </a:extLst>
          </p:cNvPr>
          <p:cNvGraphicFramePr/>
          <p:nvPr>
            <p:extLst>
              <p:ext uri="{D42A27DB-BD31-4B8C-83A1-F6EECF244321}">
                <p14:modId xmlns:p14="http://schemas.microsoft.com/office/powerpoint/2010/main" val="2270898042"/>
              </p:ext>
            </p:extLst>
          </p:nvPr>
        </p:nvGraphicFramePr>
        <p:xfrm>
          <a:off x="584616" y="2195013"/>
          <a:ext cx="9453906" cy="4928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Metin kutusu 1"/>
          <p:cNvSpPr txBox="1"/>
          <p:nvPr/>
        </p:nvSpPr>
        <p:spPr>
          <a:xfrm>
            <a:off x="665358" y="1378135"/>
            <a:ext cx="9608695" cy="646331"/>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defTabSz="623722">
              <a:lnSpc>
                <a:spcPct val="90000"/>
              </a:lnSpc>
              <a:spcBef>
                <a:spcPct val="0"/>
              </a:spcBef>
              <a:spcAft>
                <a:spcPct val="35000"/>
              </a:spcAft>
            </a:pPr>
            <a:r>
              <a:rPr lang="tr-TR" sz="2000" kern="0"/>
              <a:t>E15.6.2 </a:t>
            </a:r>
            <a:r>
              <a:rPr lang="tr-TR" sz="2000" b="1" u="sng" kern="0">
                <a:solidFill>
                  <a:prstClr val="black"/>
                </a:solidFill>
              </a:rPr>
              <a:t>Harcama Birimi düzeyinde </a:t>
            </a:r>
            <a:r>
              <a:rPr lang="tr-TR" sz="2000" kern="0">
                <a:solidFill>
                  <a:prstClr val="black"/>
                </a:solidFill>
              </a:rPr>
              <a:t>ilgili personel tarafından Standart Dosya Planı kodlarına ilişkin eğitim düzenlenmesi (yüz yüze/uzaktan)</a:t>
            </a:r>
          </a:p>
        </p:txBody>
      </p:sp>
    </p:spTree>
    <p:extLst>
      <p:ext uri="{BB962C8B-B14F-4D97-AF65-F5344CB8AC3E}">
        <p14:creationId xmlns:p14="http://schemas.microsoft.com/office/powerpoint/2010/main" val="146228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afterEffect">
                                  <p:stCondLst>
                                    <p:cond delay="1000"/>
                                  </p:stCondLst>
                                  <p:endCondLst>
                                    <p:cond evt="onNext" delay="0">
                                      <p:tgtEl>
                                        <p:sldTgt/>
                                      </p:tgtEl>
                                    </p:cond>
                                  </p:endCondLst>
                                  <p:childTnLst>
                                    <p:set>
                                      <p:cBhvr>
                                        <p:cTn id="6" dur="1" fill="hold">
                                          <p:stCondLst>
                                            <p:cond delay="0"/>
                                          </p:stCondLst>
                                        </p:cTn>
                                        <p:tgtEl>
                                          <p:spTgt spid="3">
                                            <p:graphicEl>
                                              <a:dgm id="{2B834A8C-AD4F-4AC4-8B65-218A66CC03B5}"/>
                                            </p:graphicEl>
                                          </p:spTgt>
                                        </p:tgtEl>
                                        <p:attrNameLst>
                                          <p:attrName>style.visibility</p:attrName>
                                        </p:attrNameLst>
                                      </p:cBhvr>
                                      <p:to>
                                        <p:strVal val="visible"/>
                                      </p:to>
                                    </p:set>
                                    <p:animEffect transition="in" filter="fade">
                                      <p:cBhvr>
                                        <p:cTn id="7" dur="1000"/>
                                        <p:tgtEl>
                                          <p:spTgt spid="3">
                                            <p:graphicEl>
                                              <a:dgm id="{2B834A8C-AD4F-4AC4-8B65-218A66CC03B5}"/>
                                            </p:graphicEl>
                                          </p:spTgt>
                                        </p:tgtEl>
                                      </p:cBhvr>
                                    </p:animEffect>
                                  </p:childTnLst>
                                </p:cTn>
                              </p:par>
                            </p:childTnLst>
                          </p:cTn>
                        </p:par>
                        <p:par>
                          <p:cTn id="8" fill="hold">
                            <p:stCondLst>
                              <p:cond delay="2000"/>
                            </p:stCondLst>
                            <p:childTnLst>
                              <p:par>
                                <p:cTn id="9" presetID="10" presetClass="entr" presetSubtype="0" fill="hold" grpId="0" nodeType="afterEffect">
                                  <p:stCondLst>
                                    <p:cond delay="500"/>
                                  </p:stCondLst>
                                  <p:childTnLst>
                                    <p:set>
                                      <p:cBhvr>
                                        <p:cTn id="10" dur="1" fill="hold">
                                          <p:stCondLst>
                                            <p:cond delay="0"/>
                                          </p:stCondLst>
                                        </p:cTn>
                                        <p:tgtEl>
                                          <p:spTgt spid="3">
                                            <p:graphicEl>
                                              <a:dgm id="{C29038E0-8C32-4F25-9553-71EBF1350B8A}"/>
                                            </p:graphicEl>
                                          </p:spTgt>
                                        </p:tgtEl>
                                        <p:attrNameLst>
                                          <p:attrName>style.visibility</p:attrName>
                                        </p:attrNameLst>
                                      </p:cBhvr>
                                      <p:to>
                                        <p:strVal val="visible"/>
                                      </p:to>
                                    </p:set>
                                    <p:animEffect transition="in" filter="fade">
                                      <p:cBhvr>
                                        <p:cTn id="11" dur="500"/>
                                        <p:tgtEl>
                                          <p:spTgt spid="3">
                                            <p:graphicEl>
                                              <a:dgm id="{C29038E0-8C32-4F25-9553-71EBF1350B8A}"/>
                                            </p:graphicEl>
                                          </p:spTgt>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3">
                                            <p:graphicEl>
                                              <a:dgm id="{2873C7FF-0D5C-4F3A-9162-C91706F0CD3A}"/>
                                            </p:graphicEl>
                                          </p:spTgt>
                                        </p:tgtEl>
                                        <p:attrNameLst>
                                          <p:attrName>style.visibility</p:attrName>
                                        </p:attrNameLst>
                                      </p:cBhvr>
                                      <p:to>
                                        <p:strVal val="visible"/>
                                      </p:to>
                                    </p:set>
                                    <p:animEffect transition="in" filter="fade">
                                      <p:cBhvr>
                                        <p:cTn id="14" dur="500"/>
                                        <p:tgtEl>
                                          <p:spTgt spid="3">
                                            <p:graphicEl>
                                              <a:dgm id="{2873C7FF-0D5C-4F3A-9162-C91706F0CD3A}"/>
                                            </p:graphicEl>
                                          </p:spTgt>
                                        </p:tgtEl>
                                      </p:cBhvr>
                                    </p:animEffect>
                                  </p:childTnLst>
                                </p:cTn>
                              </p:par>
                            </p:childTnLst>
                          </p:cTn>
                        </p:par>
                        <p:par>
                          <p:cTn id="15" fill="hold">
                            <p:stCondLst>
                              <p:cond delay="3000"/>
                            </p:stCondLst>
                            <p:childTnLst>
                              <p:par>
                                <p:cTn id="16" presetID="10" presetClass="entr" presetSubtype="0" fill="hold" grpId="0" nodeType="afterEffect">
                                  <p:stCondLst>
                                    <p:cond delay="500"/>
                                  </p:stCondLst>
                                  <p:childTnLst>
                                    <p:set>
                                      <p:cBhvr>
                                        <p:cTn id="17" dur="1" fill="hold">
                                          <p:stCondLst>
                                            <p:cond delay="0"/>
                                          </p:stCondLst>
                                        </p:cTn>
                                        <p:tgtEl>
                                          <p:spTgt spid="3">
                                            <p:graphicEl>
                                              <a:dgm id="{5B5E2946-3A4E-4486-A381-F10B9CE42BA9}"/>
                                            </p:graphicEl>
                                          </p:spTgt>
                                        </p:tgtEl>
                                        <p:attrNameLst>
                                          <p:attrName>style.visibility</p:attrName>
                                        </p:attrNameLst>
                                      </p:cBhvr>
                                      <p:to>
                                        <p:strVal val="visible"/>
                                      </p:to>
                                    </p:set>
                                    <p:animEffect transition="in" filter="fade">
                                      <p:cBhvr>
                                        <p:cTn id="18" dur="500"/>
                                        <p:tgtEl>
                                          <p:spTgt spid="3">
                                            <p:graphicEl>
                                              <a:dgm id="{5B5E2946-3A4E-4486-A381-F10B9CE42BA9}"/>
                                            </p:graphicEl>
                                          </p:spTgt>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3">
                                            <p:graphicEl>
                                              <a:dgm id="{01F02A47-2727-4819-9A9A-63E6F0DE4493}"/>
                                            </p:graphicEl>
                                          </p:spTgt>
                                        </p:tgtEl>
                                        <p:attrNameLst>
                                          <p:attrName>style.visibility</p:attrName>
                                        </p:attrNameLst>
                                      </p:cBhvr>
                                      <p:to>
                                        <p:strVal val="visible"/>
                                      </p:to>
                                    </p:set>
                                    <p:animEffect transition="in" filter="fade">
                                      <p:cBhvr>
                                        <p:cTn id="21" dur="500"/>
                                        <p:tgtEl>
                                          <p:spTgt spid="3">
                                            <p:graphicEl>
                                              <a:dgm id="{01F02A47-2727-4819-9A9A-63E6F0DE4493}"/>
                                            </p:graphicEl>
                                          </p:spTgt>
                                        </p:tgtEl>
                                      </p:cBhvr>
                                    </p:animEffect>
                                  </p:childTnLst>
                                </p:cTn>
                              </p:par>
                            </p:childTnLst>
                          </p:cTn>
                        </p:par>
                        <p:par>
                          <p:cTn id="22" fill="hold">
                            <p:stCondLst>
                              <p:cond delay="4000"/>
                            </p:stCondLst>
                            <p:childTnLst>
                              <p:par>
                                <p:cTn id="23" presetID="10" presetClass="entr" presetSubtype="0" fill="hold" grpId="0" nodeType="afterEffect">
                                  <p:stCondLst>
                                    <p:cond delay="500"/>
                                  </p:stCondLst>
                                  <p:childTnLst>
                                    <p:set>
                                      <p:cBhvr>
                                        <p:cTn id="24" dur="1" fill="hold">
                                          <p:stCondLst>
                                            <p:cond delay="0"/>
                                          </p:stCondLst>
                                        </p:cTn>
                                        <p:tgtEl>
                                          <p:spTgt spid="3">
                                            <p:graphicEl>
                                              <a:dgm id="{7611BEF4-97F9-471F-8BD5-6D213BB6C89D}"/>
                                            </p:graphicEl>
                                          </p:spTgt>
                                        </p:tgtEl>
                                        <p:attrNameLst>
                                          <p:attrName>style.visibility</p:attrName>
                                        </p:attrNameLst>
                                      </p:cBhvr>
                                      <p:to>
                                        <p:strVal val="visible"/>
                                      </p:to>
                                    </p:set>
                                    <p:animEffect transition="in" filter="fade">
                                      <p:cBhvr>
                                        <p:cTn id="25" dur="500"/>
                                        <p:tgtEl>
                                          <p:spTgt spid="3">
                                            <p:graphicEl>
                                              <a:dgm id="{7611BEF4-97F9-471F-8BD5-6D213BB6C89D}"/>
                                            </p:graphicEl>
                                          </p:spTgt>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3">
                                            <p:graphicEl>
                                              <a:dgm id="{A57FD91D-06E8-4995-BDE6-A1A3373A56F4}"/>
                                            </p:graphicEl>
                                          </p:spTgt>
                                        </p:tgtEl>
                                        <p:attrNameLst>
                                          <p:attrName>style.visibility</p:attrName>
                                        </p:attrNameLst>
                                      </p:cBhvr>
                                      <p:to>
                                        <p:strVal val="visible"/>
                                      </p:to>
                                    </p:set>
                                    <p:animEffect transition="in" filter="fade">
                                      <p:cBhvr>
                                        <p:cTn id="28" dur="500"/>
                                        <p:tgtEl>
                                          <p:spTgt spid="3">
                                            <p:graphicEl>
                                              <a:dgm id="{A57FD91D-06E8-4995-BDE6-A1A3373A56F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 xmlns:a16="http://schemas.microsoft.com/office/drawing/2014/main" id="{60A8A587-E2FE-CC4C-A2E1-789A183BF66B}"/>
              </a:ext>
            </a:extLst>
          </p:cNvPr>
          <p:cNvPicPr>
            <a:picLocks noChangeAspect="1"/>
          </p:cNvPicPr>
          <p:nvPr/>
        </p:nvPicPr>
        <p:blipFill>
          <a:blip r:embed="rId2"/>
          <a:stretch>
            <a:fillRect/>
          </a:stretch>
        </p:blipFill>
        <p:spPr>
          <a:xfrm>
            <a:off x="-9094" y="0"/>
            <a:ext cx="10691813" cy="7559675"/>
          </a:xfrm>
          <a:prstGeom prst="rect">
            <a:avLst/>
          </a:prstGeom>
        </p:spPr>
      </p:pic>
      <p:sp>
        <p:nvSpPr>
          <p:cNvPr id="2" name="Unvan 1">
            <a:extLst>
              <a:ext uri="{FF2B5EF4-FFF2-40B4-BE49-F238E27FC236}">
                <a16:creationId xmlns="" xmlns:a16="http://schemas.microsoft.com/office/drawing/2014/main" id="{24007CF6-A870-4667-B257-541959F38E22}"/>
              </a:ext>
            </a:extLst>
          </p:cNvPr>
          <p:cNvSpPr>
            <a:spLocks noGrp="1"/>
          </p:cNvSpPr>
          <p:nvPr>
            <p:ph type="ctrTitle"/>
          </p:nvPr>
        </p:nvSpPr>
        <p:spPr>
          <a:xfrm>
            <a:off x="3851922" y="4127949"/>
            <a:ext cx="6791041" cy="1483693"/>
          </a:xfrm>
        </p:spPr>
        <p:txBody>
          <a:bodyPr>
            <a:normAutofit fontScale="90000"/>
          </a:bodyPr>
          <a:lstStyle/>
          <a:p>
            <a:r>
              <a:rPr lang="en-US" sz="4400" b="1">
                <a:solidFill>
                  <a:schemeClr val="bg1"/>
                </a:solidFill>
              </a:rPr>
              <a:t>İÇ KONTROL EYLEM</a:t>
            </a:r>
            <a:r>
              <a:rPr lang="tr-TR" sz="4400" b="1">
                <a:solidFill>
                  <a:schemeClr val="bg1"/>
                </a:solidFill>
              </a:rPr>
              <a:t/>
            </a:r>
            <a:br>
              <a:rPr lang="tr-TR" sz="4400" b="1">
                <a:solidFill>
                  <a:schemeClr val="bg1"/>
                </a:solidFill>
              </a:rPr>
            </a:br>
            <a:r>
              <a:rPr lang="tr-TR" sz="4400" b="1">
                <a:solidFill>
                  <a:schemeClr val="bg1"/>
                </a:solidFill>
              </a:rPr>
              <a:t/>
            </a:r>
            <a:br>
              <a:rPr lang="tr-TR" sz="4400" b="1">
                <a:solidFill>
                  <a:schemeClr val="bg1"/>
                </a:solidFill>
              </a:rPr>
            </a:br>
            <a:r>
              <a:rPr lang="en-US" sz="4400" b="1">
                <a:solidFill>
                  <a:schemeClr val="bg1"/>
                </a:solidFill>
              </a:rPr>
              <a:t>PLANI PUANLAMA SİSTEMİ</a:t>
            </a:r>
            <a:endParaRPr lang="tr-TR" sz="4400">
              <a:solidFill>
                <a:schemeClr val="bg1"/>
              </a:solidFill>
            </a:endParaRPr>
          </a:p>
        </p:txBody>
      </p:sp>
      <p:sp>
        <p:nvSpPr>
          <p:cNvPr id="4" name="Metin kutusu 3"/>
          <p:cNvSpPr txBox="1"/>
          <p:nvPr/>
        </p:nvSpPr>
        <p:spPr>
          <a:xfrm>
            <a:off x="5016171" y="2492970"/>
            <a:ext cx="4113605" cy="335348"/>
          </a:xfrm>
          <a:prstGeom prst="rect">
            <a:avLst/>
          </a:prstGeom>
          <a:noFill/>
        </p:spPr>
        <p:txBody>
          <a:bodyPr wrap="square" rtlCol="0">
            <a:spAutoFit/>
          </a:bodyPr>
          <a:lstStyle/>
          <a:p>
            <a:pPr algn="ctr"/>
            <a:r>
              <a:rPr lang="tr-TR" sz="1579">
                <a:solidFill>
                  <a:schemeClr val="bg1"/>
                </a:solidFill>
              </a:rPr>
              <a:t>STRATEJİ GELİŞTİRME BAŞKANLIĞI</a:t>
            </a: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2580" y="1129943"/>
            <a:ext cx="1360787" cy="1363027"/>
          </a:xfrm>
          <a:prstGeom prst="rect">
            <a:avLst/>
          </a:prstGeom>
        </p:spPr>
      </p:pic>
    </p:spTree>
    <p:extLst>
      <p:ext uri="{BB962C8B-B14F-4D97-AF65-F5344CB8AC3E}">
        <p14:creationId xmlns:p14="http://schemas.microsoft.com/office/powerpoint/2010/main" val="189605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150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D44D56F0-1292-4EB9-B802-0D56A7B49B16}"/>
              </a:ext>
            </a:extLst>
          </p:cNvPr>
          <p:cNvSpPr>
            <a:spLocks noGrp="1"/>
          </p:cNvSpPr>
          <p:nvPr>
            <p:ph type="title"/>
          </p:nvPr>
        </p:nvSpPr>
        <p:spPr>
          <a:xfrm>
            <a:off x="3479688" y="761280"/>
            <a:ext cx="3732437" cy="392112"/>
          </a:xfrm>
          <a:noFill/>
        </p:spPr>
        <p:txBody>
          <a:bodyPr vert="horz" lIns="80189" tIns="40094" rIns="80189" bIns="40094" rtlCol="0" anchor="ctr">
            <a:normAutofit fontScale="90000"/>
          </a:bodyPr>
          <a:lstStyle/>
          <a:p>
            <a:pPr algn="l" defTabSz="914400"/>
            <a:r>
              <a:rPr lang="tr-TR" dirty="0" smtClean="0">
                <a:solidFill>
                  <a:srgbClr val="C00000"/>
                </a:solidFill>
                <a:latin typeface="Arial" panose="020B0604020202020204" pitchFamily="34" charset="0"/>
                <a:cs typeface="Arial" panose="020B0604020202020204" pitchFamily="34" charset="0"/>
              </a:rPr>
              <a:t>Eylem Planı Puanlama Rehberi</a:t>
            </a:r>
            <a:endParaRPr lang="tr-TR" dirty="0">
              <a:solidFill>
                <a:srgbClr val="C00000"/>
              </a:solidFill>
              <a:latin typeface="Arial" panose="020B0604020202020204" pitchFamily="34" charset="0"/>
              <a:cs typeface="Arial" panose="020B0604020202020204" pitchFamily="34" charset="0"/>
            </a:endParaRPr>
          </a:p>
        </p:txBody>
      </p:sp>
      <p:pic>
        <p:nvPicPr>
          <p:cNvPr id="3" name="Resim 2">
            <a:hlinkClick r:id="rId2" action="ppaction://hlinkfile"/>
          </p:cNvPr>
          <p:cNvPicPr>
            <a:picLocks noChangeAspect="1"/>
          </p:cNvPicPr>
          <p:nvPr/>
        </p:nvPicPr>
        <p:blipFill>
          <a:blip r:embed="rId3"/>
          <a:stretch>
            <a:fillRect/>
          </a:stretch>
        </p:blipFill>
        <p:spPr>
          <a:xfrm>
            <a:off x="496202" y="1153392"/>
            <a:ext cx="4474500" cy="6327222"/>
          </a:xfrm>
          <a:prstGeom prst="rect">
            <a:avLst/>
          </a:prstGeom>
        </p:spPr>
      </p:pic>
      <p:sp>
        <p:nvSpPr>
          <p:cNvPr id="4" name="Metin kutusu 3"/>
          <p:cNvSpPr txBox="1"/>
          <p:nvPr/>
        </p:nvSpPr>
        <p:spPr>
          <a:xfrm>
            <a:off x="5345906" y="2375452"/>
            <a:ext cx="4671392" cy="2862322"/>
          </a:xfrm>
          <a:prstGeom prst="rect">
            <a:avLst/>
          </a:prstGeom>
          <a:noFill/>
        </p:spPr>
        <p:txBody>
          <a:bodyPr wrap="square" rtlCol="0">
            <a:spAutoFit/>
          </a:bodyPr>
          <a:lstStyle/>
          <a:p>
            <a:pPr marL="285750" indent="-285750">
              <a:lnSpc>
                <a:spcPct val="250000"/>
              </a:lnSpc>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Kamu İç Kontrol Standartlarına Uyum Eylem Planı Puanlama Sistemi Rehberi ile tüm eylemlerin nasıl puanlandığı hakkında geniş bir bilgilendirme yapmaktayız</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82172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D44D56F0-1292-4EB9-B802-0D56A7B49B16}"/>
              </a:ext>
            </a:extLst>
          </p:cNvPr>
          <p:cNvSpPr>
            <a:spLocks noGrp="1"/>
          </p:cNvSpPr>
          <p:nvPr>
            <p:ph type="title"/>
          </p:nvPr>
        </p:nvSpPr>
        <p:spPr>
          <a:xfrm>
            <a:off x="4397772" y="761280"/>
            <a:ext cx="2356320" cy="392112"/>
          </a:xfrm>
          <a:noFill/>
        </p:spPr>
        <p:txBody>
          <a:bodyPr vert="horz" lIns="80189" tIns="40094" rIns="80189" bIns="40094" rtlCol="0" anchor="ctr">
            <a:normAutofit/>
          </a:bodyPr>
          <a:lstStyle/>
          <a:p>
            <a:pPr algn="l" defTabSz="914400"/>
            <a:r>
              <a:rPr lang="tr-TR" dirty="0">
                <a:solidFill>
                  <a:srgbClr val="C00000"/>
                </a:solidFill>
                <a:latin typeface="Arial" panose="020B0604020202020204" pitchFamily="34" charset="0"/>
                <a:cs typeface="Arial" panose="020B0604020202020204" pitchFamily="34" charset="0"/>
              </a:rPr>
              <a:t>Puanlama Sistemi</a:t>
            </a:r>
          </a:p>
        </p:txBody>
      </p:sp>
      <p:graphicFrame>
        <p:nvGraphicFramePr>
          <p:cNvPr id="19" name="Tablo 18">
            <a:extLst>
              <a:ext uri="{FF2B5EF4-FFF2-40B4-BE49-F238E27FC236}">
                <a16:creationId xmlns="" xmlns:a16="http://schemas.microsoft.com/office/drawing/2014/main" id="{3E6AD67A-5723-46C7-ADCE-951C211B8EE7}"/>
              </a:ext>
            </a:extLst>
          </p:cNvPr>
          <p:cNvGraphicFramePr>
            <a:graphicFrameLocks noGrp="1"/>
          </p:cNvGraphicFramePr>
          <p:nvPr>
            <p:extLst>
              <p:ext uri="{D42A27DB-BD31-4B8C-83A1-F6EECF244321}">
                <p14:modId xmlns:p14="http://schemas.microsoft.com/office/powerpoint/2010/main" val="930566029"/>
              </p:ext>
            </p:extLst>
          </p:nvPr>
        </p:nvGraphicFramePr>
        <p:xfrm>
          <a:off x="879449" y="1590914"/>
          <a:ext cx="9024576" cy="560001"/>
        </p:xfrm>
        <a:graphic>
          <a:graphicData uri="http://schemas.openxmlformats.org/drawingml/2006/table">
            <a:tbl>
              <a:tblPr firstRow="1" bandRow="1">
                <a:tableStyleId>{5C22544A-7EE6-4342-B048-85BDC9FD1C3A}</a:tableStyleId>
              </a:tblPr>
              <a:tblGrid>
                <a:gridCol w="797141">
                  <a:extLst>
                    <a:ext uri="{9D8B030D-6E8A-4147-A177-3AD203B41FA5}">
                      <a16:colId xmlns="" xmlns:a16="http://schemas.microsoft.com/office/drawing/2014/main" val="3206888185"/>
                    </a:ext>
                  </a:extLst>
                </a:gridCol>
                <a:gridCol w="2844946">
                  <a:extLst>
                    <a:ext uri="{9D8B030D-6E8A-4147-A177-3AD203B41FA5}">
                      <a16:colId xmlns="" xmlns:a16="http://schemas.microsoft.com/office/drawing/2014/main" val="182635788"/>
                    </a:ext>
                  </a:extLst>
                </a:gridCol>
                <a:gridCol w="1122218">
                  <a:extLst>
                    <a:ext uri="{9D8B030D-6E8A-4147-A177-3AD203B41FA5}">
                      <a16:colId xmlns="" xmlns:a16="http://schemas.microsoft.com/office/drawing/2014/main" val="1710080295"/>
                    </a:ext>
                  </a:extLst>
                </a:gridCol>
                <a:gridCol w="1610591">
                  <a:extLst>
                    <a:ext uri="{9D8B030D-6E8A-4147-A177-3AD203B41FA5}">
                      <a16:colId xmlns="" xmlns:a16="http://schemas.microsoft.com/office/drawing/2014/main" val="1018093562"/>
                    </a:ext>
                  </a:extLst>
                </a:gridCol>
                <a:gridCol w="893618">
                  <a:extLst>
                    <a:ext uri="{9D8B030D-6E8A-4147-A177-3AD203B41FA5}">
                      <a16:colId xmlns="" xmlns:a16="http://schemas.microsoft.com/office/drawing/2014/main" val="661862847"/>
                    </a:ext>
                  </a:extLst>
                </a:gridCol>
                <a:gridCol w="1070264">
                  <a:extLst>
                    <a:ext uri="{9D8B030D-6E8A-4147-A177-3AD203B41FA5}">
                      <a16:colId xmlns="" xmlns:a16="http://schemas.microsoft.com/office/drawing/2014/main" val="2267452970"/>
                    </a:ext>
                  </a:extLst>
                </a:gridCol>
                <a:gridCol w="685798">
                  <a:extLst>
                    <a:ext uri="{9D8B030D-6E8A-4147-A177-3AD203B41FA5}">
                      <a16:colId xmlns="" xmlns:a16="http://schemas.microsoft.com/office/drawing/2014/main" val="4280820177"/>
                    </a:ext>
                  </a:extLst>
                </a:gridCol>
              </a:tblGrid>
              <a:tr h="560001">
                <a:tc>
                  <a:txBody>
                    <a:bodyPr/>
                    <a:lstStyle/>
                    <a:p>
                      <a:pPr algn="ctr" fontAlgn="ctr"/>
                      <a:r>
                        <a:rPr lang="tr-TR" sz="1200" b="0" i="0" u="none" strike="noStrike" dirty="0">
                          <a:solidFill>
                            <a:srgbClr val="000000"/>
                          </a:solidFill>
                          <a:effectLst/>
                          <a:latin typeface="Times New Roman" panose="02020603050405020304" pitchFamily="18" charset="0"/>
                        </a:rPr>
                        <a:t>E.2.6.1</a:t>
                      </a:r>
                    </a:p>
                  </a:txBody>
                  <a:tcPr marL="7620" marR="7620" marT="7620" marB="0" anchor="ctr">
                    <a:solidFill>
                      <a:schemeClr val="accent2">
                        <a:lumMod val="20000"/>
                        <a:lumOff val="80000"/>
                      </a:schemeClr>
                    </a:solidFill>
                  </a:tcPr>
                </a:tc>
                <a:tc>
                  <a:txBody>
                    <a:bodyPr/>
                    <a:lstStyle/>
                    <a:p>
                      <a:pPr algn="l" fontAlgn="ctr"/>
                      <a:r>
                        <a:rPr lang="tr-TR" sz="1200" b="1" i="0" u="sng" strike="noStrike" dirty="0">
                          <a:solidFill>
                            <a:srgbClr val="000000"/>
                          </a:solidFill>
                          <a:effectLst/>
                          <a:latin typeface="Times New Roman" panose="02020603050405020304" pitchFamily="18" charset="0"/>
                        </a:rPr>
                        <a:t>Birim düzeyinde</a:t>
                      </a:r>
                      <a:r>
                        <a:rPr lang="tr-TR" sz="1200" b="0" i="0" u="none" strike="noStrike" dirty="0">
                          <a:solidFill>
                            <a:srgbClr val="000000"/>
                          </a:solidFill>
                          <a:effectLst/>
                          <a:latin typeface="Times New Roman" panose="02020603050405020304" pitchFamily="18" charset="0"/>
                        </a:rPr>
                        <a:t> iş süreçlerinin hazırlanması</a:t>
                      </a:r>
                    </a:p>
                  </a:txBody>
                  <a:tcPr marL="7620" marR="7620" marT="7620" marB="0" anchor="ctr">
                    <a:solidFill>
                      <a:schemeClr val="accent2">
                        <a:lumMod val="20000"/>
                        <a:lumOff val="80000"/>
                      </a:schemeClr>
                    </a:solidFill>
                  </a:tcPr>
                </a:tc>
                <a:tc>
                  <a:txBody>
                    <a:bodyPr/>
                    <a:lstStyle/>
                    <a:p>
                      <a:pPr algn="l" fontAlgn="ctr"/>
                      <a:r>
                        <a:rPr lang="tr-TR" sz="1200" b="0" i="0" u="none" strike="noStrike" dirty="0">
                          <a:solidFill>
                            <a:srgbClr val="000000"/>
                          </a:solidFill>
                          <a:effectLst/>
                          <a:latin typeface="Times New Roman" panose="02020603050405020304" pitchFamily="18" charset="0"/>
                        </a:rPr>
                        <a:t>Merkez Birimler/ </a:t>
                      </a:r>
                      <a:br>
                        <a:rPr lang="tr-TR" sz="1200" b="0" i="0" u="none" strike="noStrike" dirty="0">
                          <a:solidFill>
                            <a:srgbClr val="000000"/>
                          </a:solidFill>
                          <a:effectLst/>
                          <a:latin typeface="Times New Roman" panose="02020603050405020304" pitchFamily="18" charset="0"/>
                        </a:rPr>
                      </a:br>
                      <a:r>
                        <a:rPr lang="tr-TR" sz="1200" b="0" i="0" u="none" strike="noStrike" dirty="0">
                          <a:solidFill>
                            <a:srgbClr val="000000"/>
                          </a:solidFill>
                          <a:effectLst/>
                          <a:latin typeface="Times New Roman" panose="02020603050405020304" pitchFamily="18" charset="0"/>
                        </a:rPr>
                        <a:t>İl Sağlık Müdürlükleri</a:t>
                      </a:r>
                    </a:p>
                  </a:txBody>
                  <a:tcPr marL="7620" marR="7620" marT="7620" marB="0" anchor="ctr">
                    <a:solidFill>
                      <a:schemeClr val="accent2">
                        <a:lumMod val="20000"/>
                        <a:lumOff val="80000"/>
                      </a:schemeClr>
                    </a:solidFill>
                  </a:tcPr>
                </a:tc>
                <a:tc>
                  <a:txBody>
                    <a:bodyPr/>
                    <a:lstStyle/>
                    <a:p>
                      <a:pPr algn="ctr" fontAlgn="ctr"/>
                      <a:r>
                        <a:rPr lang="tr-TR" sz="1200" b="0" i="0" u="none" strike="noStrike" dirty="0">
                          <a:solidFill>
                            <a:srgbClr val="000000"/>
                          </a:solidFill>
                          <a:effectLst/>
                          <a:latin typeface="Times New Roman" panose="02020603050405020304" pitchFamily="18" charset="0"/>
                        </a:rPr>
                        <a:t>1. Çeyrek Dönem 2021</a:t>
                      </a:r>
                      <a:br>
                        <a:rPr lang="tr-TR" sz="1200" b="0" i="0" u="none" strike="noStrike" dirty="0">
                          <a:solidFill>
                            <a:srgbClr val="000000"/>
                          </a:solidFill>
                          <a:effectLst/>
                          <a:latin typeface="Times New Roman" panose="02020603050405020304" pitchFamily="18" charset="0"/>
                        </a:rPr>
                      </a:br>
                      <a:r>
                        <a:rPr lang="tr-TR" sz="1200" b="0" i="0" u="none" strike="noStrike" dirty="0">
                          <a:solidFill>
                            <a:srgbClr val="000000"/>
                          </a:solidFill>
                          <a:effectLst/>
                          <a:latin typeface="Times New Roman" panose="02020603050405020304" pitchFamily="18" charset="0"/>
                        </a:rPr>
                        <a:t>1. Çeyrek Dönem 2022</a:t>
                      </a:r>
                    </a:p>
                  </a:txBody>
                  <a:tcPr marL="7620" marR="7620" marT="7620" marB="0" anchor="ctr">
                    <a:solidFill>
                      <a:schemeClr val="accent2">
                        <a:lumMod val="20000"/>
                        <a:lumOff val="80000"/>
                      </a:schemeClr>
                    </a:solidFill>
                  </a:tcPr>
                </a:tc>
                <a:tc>
                  <a:txBody>
                    <a:bodyPr/>
                    <a:lstStyle/>
                    <a:p>
                      <a:pPr algn="ctr" fontAlgn="ctr"/>
                      <a:r>
                        <a:rPr lang="tr-TR" sz="1100" b="0" i="0" u="none" strike="noStrike" dirty="0">
                          <a:solidFill>
                            <a:srgbClr val="000000"/>
                          </a:solidFill>
                          <a:effectLst/>
                          <a:latin typeface="Calibri" panose="020F0502020204030204" pitchFamily="34" charset="0"/>
                        </a:rPr>
                        <a:t>Tamamlandı</a:t>
                      </a:r>
                    </a:p>
                  </a:txBody>
                  <a:tcPr marL="7620" marR="7620" marT="7620" marB="0" anchor="ctr">
                    <a:solidFill>
                      <a:schemeClr val="accent2">
                        <a:lumMod val="20000"/>
                        <a:lumOff val="80000"/>
                      </a:schemeClr>
                    </a:solidFill>
                  </a:tcPr>
                </a:tc>
                <a:tc>
                  <a:txBody>
                    <a:bodyPr/>
                    <a:lstStyle/>
                    <a:p>
                      <a:pPr algn="ctr" fontAlgn="ctr"/>
                      <a:r>
                        <a:rPr lang="tr-TR" sz="1100" b="0" i="0" u="none" strike="noStrike">
                          <a:solidFill>
                            <a:srgbClr val="000000"/>
                          </a:solidFill>
                          <a:effectLst/>
                          <a:latin typeface="Calibri" panose="020F0502020204030204" pitchFamily="34" charset="0"/>
                        </a:rPr>
                        <a:t>Tamamlanmadı</a:t>
                      </a:r>
                    </a:p>
                  </a:txBody>
                  <a:tcPr marL="7620" marR="7620" marT="7620" marB="0" anchor="ctr">
                    <a:solidFill>
                      <a:schemeClr val="accent2">
                        <a:lumMod val="20000"/>
                        <a:lumOff val="80000"/>
                      </a:schemeClr>
                    </a:solidFill>
                  </a:tcPr>
                </a:tc>
                <a:tc>
                  <a:txBody>
                    <a:bodyPr/>
                    <a:lstStyle/>
                    <a:p>
                      <a:pPr algn="ctr" fontAlgn="ctr"/>
                      <a:r>
                        <a:rPr lang="tr-TR" sz="1100" b="0" i="0" u="none" strike="noStrike" dirty="0">
                          <a:solidFill>
                            <a:srgbClr val="000000"/>
                          </a:solidFill>
                          <a:effectLst/>
                          <a:latin typeface="Calibri" panose="020F0502020204030204" pitchFamily="34" charset="0"/>
                        </a:rPr>
                        <a:t>Dönem Dışı</a:t>
                      </a:r>
                    </a:p>
                  </a:txBody>
                  <a:tcPr marL="7620" marR="7620" marT="7620" marB="0" anchor="ctr">
                    <a:solidFill>
                      <a:schemeClr val="accent2">
                        <a:lumMod val="20000"/>
                        <a:lumOff val="80000"/>
                      </a:schemeClr>
                    </a:solidFill>
                  </a:tcPr>
                </a:tc>
                <a:extLst>
                  <a:ext uri="{0D108BD9-81ED-4DB2-BD59-A6C34878D82A}">
                    <a16:rowId xmlns="" xmlns:a16="http://schemas.microsoft.com/office/drawing/2014/main" val="1599649031"/>
                  </a:ext>
                </a:extLst>
              </a:tr>
            </a:tbl>
          </a:graphicData>
        </a:graphic>
      </p:graphicFrame>
      <p:graphicFrame>
        <p:nvGraphicFramePr>
          <p:cNvPr id="20" name="Tablo 19">
            <a:extLst>
              <a:ext uri="{FF2B5EF4-FFF2-40B4-BE49-F238E27FC236}">
                <a16:creationId xmlns="" xmlns:a16="http://schemas.microsoft.com/office/drawing/2014/main" id="{28DCA1A2-DC1F-47E0-9BA3-437F14B2532C}"/>
              </a:ext>
            </a:extLst>
          </p:cNvPr>
          <p:cNvGraphicFramePr>
            <a:graphicFrameLocks noGrp="1"/>
          </p:cNvGraphicFramePr>
          <p:nvPr>
            <p:extLst>
              <p:ext uri="{D42A27DB-BD31-4B8C-83A1-F6EECF244321}">
                <p14:modId xmlns:p14="http://schemas.microsoft.com/office/powerpoint/2010/main" val="3749422624"/>
              </p:ext>
            </p:extLst>
          </p:nvPr>
        </p:nvGraphicFramePr>
        <p:xfrm>
          <a:off x="879449" y="2588437"/>
          <a:ext cx="9024576" cy="560001"/>
        </p:xfrm>
        <a:graphic>
          <a:graphicData uri="http://schemas.openxmlformats.org/drawingml/2006/table">
            <a:tbl>
              <a:tblPr firstRow="1" bandRow="1">
                <a:tableStyleId>{5C22544A-7EE6-4342-B048-85BDC9FD1C3A}</a:tableStyleId>
              </a:tblPr>
              <a:tblGrid>
                <a:gridCol w="797141">
                  <a:extLst>
                    <a:ext uri="{9D8B030D-6E8A-4147-A177-3AD203B41FA5}">
                      <a16:colId xmlns="" xmlns:a16="http://schemas.microsoft.com/office/drawing/2014/main" val="3206888185"/>
                    </a:ext>
                  </a:extLst>
                </a:gridCol>
                <a:gridCol w="2844946">
                  <a:extLst>
                    <a:ext uri="{9D8B030D-6E8A-4147-A177-3AD203B41FA5}">
                      <a16:colId xmlns="" xmlns:a16="http://schemas.microsoft.com/office/drawing/2014/main" val="182635788"/>
                    </a:ext>
                  </a:extLst>
                </a:gridCol>
                <a:gridCol w="1122218">
                  <a:extLst>
                    <a:ext uri="{9D8B030D-6E8A-4147-A177-3AD203B41FA5}">
                      <a16:colId xmlns="" xmlns:a16="http://schemas.microsoft.com/office/drawing/2014/main" val="1710080295"/>
                    </a:ext>
                  </a:extLst>
                </a:gridCol>
                <a:gridCol w="1610591">
                  <a:extLst>
                    <a:ext uri="{9D8B030D-6E8A-4147-A177-3AD203B41FA5}">
                      <a16:colId xmlns="" xmlns:a16="http://schemas.microsoft.com/office/drawing/2014/main" val="1018093562"/>
                    </a:ext>
                  </a:extLst>
                </a:gridCol>
                <a:gridCol w="893618">
                  <a:extLst>
                    <a:ext uri="{9D8B030D-6E8A-4147-A177-3AD203B41FA5}">
                      <a16:colId xmlns="" xmlns:a16="http://schemas.microsoft.com/office/drawing/2014/main" val="661862847"/>
                    </a:ext>
                  </a:extLst>
                </a:gridCol>
                <a:gridCol w="1756062">
                  <a:extLst>
                    <a:ext uri="{9D8B030D-6E8A-4147-A177-3AD203B41FA5}">
                      <a16:colId xmlns="" xmlns:a16="http://schemas.microsoft.com/office/drawing/2014/main" val="2267452970"/>
                    </a:ext>
                  </a:extLst>
                </a:gridCol>
              </a:tblGrid>
              <a:tr h="560001">
                <a:tc>
                  <a:txBody>
                    <a:bodyPr/>
                    <a:lstStyle/>
                    <a:p>
                      <a:pPr algn="ctr" fontAlgn="ctr"/>
                      <a:r>
                        <a:rPr lang="tr-TR" sz="1200" b="0" i="0" u="none" strike="noStrike" dirty="0">
                          <a:solidFill>
                            <a:srgbClr val="000000"/>
                          </a:solidFill>
                          <a:effectLst/>
                          <a:latin typeface="Times New Roman" panose="02020603050405020304" pitchFamily="18" charset="0"/>
                        </a:rPr>
                        <a:t>E.2.6.1</a:t>
                      </a:r>
                    </a:p>
                  </a:txBody>
                  <a:tcPr marL="7620" marR="7620" marT="7620" marB="0" anchor="ctr">
                    <a:solidFill>
                      <a:schemeClr val="accent1">
                        <a:lumMod val="20000"/>
                        <a:lumOff val="80000"/>
                      </a:schemeClr>
                    </a:solidFill>
                  </a:tcPr>
                </a:tc>
                <a:tc>
                  <a:txBody>
                    <a:bodyPr/>
                    <a:lstStyle/>
                    <a:p>
                      <a:pPr algn="l" fontAlgn="ctr"/>
                      <a:r>
                        <a:rPr lang="tr-TR" sz="1200" b="1" i="0" u="sng" strike="noStrike" dirty="0">
                          <a:solidFill>
                            <a:srgbClr val="000000"/>
                          </a:solidFill>
                          <a:effectLst/>
                          <a:latin typeface="Times New Roman" panose="02020603050405020304" pitchFamily="18" charset="0"/>
                        </a:rPr>
                        <a:t>Birim düzeyinde</a:t>
                      </a:r>
                      <a:r>
                        <a:rPr lang="tr-TR" sz="1200" b="0" i="0" u="none" strike="noStrike" dirty="0">
                          <a:solidFill>
                            <a:srgbClr val="000000"/>
                          </a:solidFill>
                          <a:effectLst/>
                          <a:latin typeface="Times New Roman" panose="02020603050405020304" pitchFamily="18" charset="0"/>
                        </a:rPr>
                        <a:t> iş süreçlerinin hazırlanması</a:t>
                      </a:r>
                    </a:p>
                  </a:txBody>
                  <a:tcPr marL="7620" marR="7620" marT="7620" marB="0" anchor="ctr">
                    <a:solidFill>
                      <a:schemeClr val="accent1">
                        <a:lumMod val="20000"/>
                        <a:lumOff val="80000"/>
                      </a:schemeClr>
                    </a:solidFill>
                  </a:tcPr>
                </a:tc>
                <a:tc>
                  <a:txBody>
                    <a:bodyPr/>
                    <a:lstStyle/>
                    <a:p>
                      <a:pPr algn="l" fontAlgn="ctr"/>
                      <a:r>
                        <a:rPr lang="tr-TR" sz="1200" b="0" i="0" u="none" strike="noStrike" dirty="0">
                          <a:solidFill>
                            <a:srgbClr val="000000"/>
                          </a:solidFill>
                          <a:effectLst/>
                          <a:latin typeface="Times New Roman" panose="02020603050405020304" pitchFamily="18" charset="0"/>
                        </a:rPr>
                        <a:t>Merkez Birimler/ </a:t>
                      </a:r>
                      <a:br>
                        <a:rPr lang="tr-TR" sz="1200" b="0" i="0" u="none" strike="noStrike" dirty="0">
                          <a:solidFill>
                            <a:srgbClr val="000000"/>
                          </a:solidFill>
                          <a:effectLst/>
                          <a:latin typeface="Times New Roman" panose="02020603050405020304" pitchFamily="18" charset="0"/>
                        </a:rPr>
                      </a:br>
                      <a:r>
                        <a:rPr lang="tr-TR" sz="1200" b="0" i="0" u="none" strike="noStrike" dirty="0">
                          <a:solidFill>
                            <a:srgbClr val="000000"/>
                          </a:solidFill>
                          <a:effectLst/>
                          <a:latin typeface="Times New Roman" panose="02020603050405020304" pitchFamily="18" charset="0"/>
                        </a:rPr>
                        <a:t>İl Sağlık Müdürlükleri</a:t>
                      </a:r>
                    </a:p>
                  </a:txBody>
                  <a:tcPr marL="7620" marR="7620" marT="7620" marB="0" anchor="ctr">
                    <a:solidFill>
                      <a:schemeClr val="accent1">
                        <a:lumMod val="20000"/>
                        <a:lumOff val="80000"/>
                      </a:schemeClr>
                    </a:solidFill>
                  </a:tcPr>
                </a:tc>
                <a:tc>
                  <a:txBody>
                    <a:bodyPr/>
                    <a:lstStyle/>
                    <a:p>
                      <a:pPr algn="ctr" fontAlgn="ctr"/>
                      <a:r>
                        <a:rPr lang="tr-TR" sz="1200" b="0" i="0" u="none" strike="noStrike" dirty="0">
                          <a:solidFill>
                            <a:srgbClr val="000000"/>
                          </a:solidFill>
                          <a:effectLst/>
                          <a:latin typeface="Times New Roman" panose="02020603050405020304" pitchFamily="18" charset="0"/>
                        </a:rPr>
                        <a:t>1. Çeyrek Dönem 2021</a:t>
                      </a:r>
                      <a:br>
                        <a:rPr lang="tr-TR" sz="1200" b="0" i="0" u="none" strike="noStrike" dirty="0">
                          <a:solidFill>
                            <a:srgbClr val="000000"/>
                          </a:solidFill>
                          <a:effectLst/>
                          <a:latin typeface="Times New Roman" panose="02020603050405020304" pitchFamily="18" charset="0"/>
                        </a:rPr>
                      </a:br>
                      <a:r>
                        <a:rPr lang="tr-TR" sz="1200" b="0" i="0" u="none" strike="noStrike" dirty="0">
                          <a:solidFill>
                            <a:srgbClr val="000000"/>
                          </a:solidFill>
                          <a:effectLst/>
                          <a:latin typeface="Times New Roman" panose="02020603050405020304" pitchFamily="18" charset="0"/>
                        </a:rPr>
                        <a:t>1. Çeyrek Dönem 2022</a:t>
                      </a:r>
                    </a:p>
                  </a:txBody>
                  <a:tcPr marL="7620" marR="7620" marT="7620" marB="0" anchor="ctr">
                    <a:solidFill>
                      <a:schemeClr val="accent1">
                        <a:lumMod val="20000"/>
                        <a:lumOff val="80000"/>
                      </a:schemeClr>
                    </a:solidFill>
                  </a:tcPr>
                </a:tc>
                <a:tc>
                  <a:txBody>
                    <a:bodyPr/>
                    <a:lstStyle/>
                    <a:p>
                      <a:pPr algn="ctr" fontAlgn="ctr"/>
                      <a:r>
                        <a:rPr lang="tr-TR" sz="1100" b="0" i="0" u="none" strike="noStrike" dirty="0">
                          <a:solidFill>
                            <a:srgbClr val="000000"/>
                          </a:solidFill>
                          <a:effectLst/>
                          <a:latin typeface="Calibri" panose="020F0502020204030204" pitchFamily="34" charset="0"/>
                        </a:rPr>
                        <a:t>52</a:t>
                      </a:r>
                    </a:p>
                  </a:txBody>
                  <a:tcPr marL="7620" marR="7620" marT="7620" marB="0" anchor="ctr">
                    <a:solidFill>
                      <a:schemeClr val="accent1">
                        <a:lumMod val="20000"/>
                        <a:lumOff val="80000"/>
                      </a:schemeClr>
                    </a:solidFill>
                  </a:tcPr>
                </a:tc>
                <a:tc>
                  <a:txBody>
                    <a:bodyPr/>
                    <a:lstStyle/>
                    <a:p>
                      <a:pPr algn="ctr" fontAlgn="ctr"/>
                      <a:endParaRPr lang="tr-TR" sz="1100" b="0" i="0" u="none" strike="noStrike"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extLst>
                  <a:ext uri="{0D108BD9-81ED-4DB2-BD59-A6C34878D82A}">
                    <a16:rowId xmlns="" xmlns:a16="http://schemas.microsoft.com/office/drawing/2014/main" val="1599649031"/>
                  </a:ext>
                </a:extLst>
              </a:tr>
            </a:tbl>
          </a:graphicData>
        </a:graphic>
      </p:graphicFrame>
      <p:graphicFrame>
        <p:nvGraphicFramePr>
          <p:cNvPr id="22" name="Tablo 21">
            <a:extLst>
              <a:ext uri="{FF2B5EF4-FFF2-40B4-BE49-F238E27FC236}">
                <a16:creationId xmlns="" xmlns:a16="http://schemas.microsoft.com/office/drawing/2014/main" id="{8DB11CDE-A25F-4CE1-8BAB-C11C140F4F3B}"/>
              </a:ext>
            </a:extLst>
          </p:cNvPr>
          <p:cNvGraphicFramePr>
            <a:graphicFrameLocks noGrp="1"/>
          </p:cNvGraphicFramePr>
          <p:nvPr>
            <p:extLst>
              <p:ext uri="{D42A27DB-BD31-4B8C-83A1-F6EECF244321}">
                <p14:modId xmlns:p14="http://schemas.microsoft.com/office/powerpoint/2010/main" val="1835677010"/>
              </p:ext>
            </p:extLst>
          </p:nvPr>
        </p:nvGraphicFramePr>
        <p:xfrm>
          <a:off x="1392284" y="4049267"/>
          <a:ext cx="7998906" cy="2445053"/>
        </p:xfrm>
        <a:graphic>
          <a:graphicData uri="http://schemas.openxmlformats.org/drawingml/2006/table">
            <a:tbl>
              <a:tblPr/>
              <a:tblGrid>
                <a:gridCol w="1155203">
                  <a:extLst>
                    <a:ext uri="{9D8B030D-6E8A-4147-A177-3AD203B41FA5}">
                      <a16:colId xmlns="" xmlns:a16="http://schemas.microsoft.com/office/drawing/2014/main" val="678590744"/>
                    </a:ext>
                  </a:extLst>
                </a:gridCol>
                <a:gridCol w="1855326">
                  <a:extLst>
                    <a:ext uri="{9D8B030D-6E8A-4147-A177-3AD203B41FA5}">
                      <a16:colId xmlns="" xmlns:a16="http://schemas.microsoft.com/office/drawing/2014/main" val="231536654"/>
                    </a:ext>
                  </a:extLst>
                </a:gridCol>
                <a:gridCol w="1855326">
                  <a:extLst>
                    <a:ext uri="{9D8B030D-6E8A-4147-A177-3AD203B41FA5}">
                      <a16:colId xmlns="" xmlns:a16="http://schemas.microsoft.com/office/drawing/2014/main" val="1872268408"/>
                    </a:ext>
                  </a:extLst>
                </a:gridCol>
                <a:gridCol w="1715302">
                  <a:extLst>
                    <a:ext uri="{9D8B030D-6E8A-4147-A177-3AD203B41FA5}">
                      <a16:colId xmlns="" xmlns:a16="http://schemas.microsoft.com/office/drawing/2014/main" val="3694602215"/>
                    </a:ext>
                  </a:extLst>
                </a:gridCol>
                <a:gridCol w="1417749">
                  <a:extLst>
                    <a:ext uri="{9D8B030D-6E8A-4147-A177-3AD203B41FA5}">
                      <a16:colId xmlns="" xmlns:a16="http://schemas.microsoft.com/office/drawing/2014/main" val="2741192924"/>
                    </a:ext>
                  </a:extLst>
                </a:gridCol>
              </a:tblGrid>
              <a:tr h="1029496">
                <a:tc>
                  <a:txBody>
                    <a:bodyPr/>
                    <a:lstStyle/>
                    <a:p>
                      <a:pPr algn="ctr" fontAlgn="ctr"/>
                      <a:r>
                        <a:rPr lang="tr-TR" sz="1100" b="0" i="0" u="none" strike="noStrike" dirty="0">
                          <a:solidFill>
                            <a:srgbClr val="000000"/>
                          </a:solidFill>
                          <a:effectLst/>
                          <a:latin typeface="Calibri" panose="020F0502020204030204" pitchFamily="34" charset="0"/>
                        </a:rPr>
                        <a:t>Dönem Puanı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1100" b="0" i="0" u="none" strike="noStrike" dirty="0">
                          <a:solidFill>
                            <a:srgbClr val="000000"/>
                          </a:solidFill>
                          <a:effectLst/>
                          <a:latin typeface="Calibri" panose="020F0502020204030204" pitchFamily="34" charset="0"/>
                        </a:rPr>
                        <a:t>Harcama Birimindeki Birim Sayısı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1100" b="0" i="0" u="none" strike="noStrike">
                          <a:solidFill>
                            <a:srgbClr val="000000"/>
                          </a:solidFill>
                          <a:effectLst/>
                          <a:latin typeface="Calibri" panose="020F0502020204030204" pitchFamily="34" charset="0"/>
                        </a:rPr>
                        <a:t>Form Başına Düşen Puan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1100" b="0" i="0" u="none" strike="noStrike" dirty="0">
                          <a:solidFill>
                            <a:srgbClr val="000000"/>
                          </a:solidFill>
                          <a:effectLst/>
                          <a:latin typeface="Calibri" panose="020F0502020204030204" pitchFamily="34" charset="0"/>
                        </a:rPr>
                        <a:t>Uygun Kabul Edilen Form Sayısı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1100" b="1" i="0" u="none" strike="noStrike" dirty="0">
                          <a:solidFill>
                            <a:srgbClr val="000000"/>
                          </a:solidFill>
                          <a:effectLst/>
                          <a:latin typeface="Calibri" panose="020F0502020204030204" pitchFamily="34" charset="0"/>
                        </a:rPr>
                        <a:t>Hesaplanan Puan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2470140488"/>
                  </a:ext>
                </a:extLst>
              </a:tr>
              <a:tr h="900809">
                <a:tc>
                  <a:txBody>
                    <a:bodyPr/>
                    <a:lstStyle/>
                    <a:p>
                      <a:pPr algn="ctr" fontAlgn="ctr"/>
                      <a:r>
                        <a:rPr lang="tr-TR" sz="1100" b="0" i="0" u="none" strike="noStrike" dirty="0" smtClean="0">
                          <a:solidFill>
                            <a:srgbClr val="000000"/>
                          </a:solidFill>
                          <a:effectLst/>
                          <a:latin typeface="Calibri" panose="020F0502020204030204" pitchFamily="34" charset="0"/>
                        </a:rPr>
                        <a:t>52</a:t>
                      </a:r>
                      <a:endParaRPr lang="tr-TR" sz="11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1100" b="0" i="0" u="none" strike="noStrike" dirty="0" smtClean="0">
                          <a:solidFill>
                            <a:srgbClr val="000000"/>
                          </a:solidFill>
                          <a:effectLst/>
                          <a:latin typeface="Calibri" panose="020F0502020204030204" pitchFamily="34" charset="0"/>
                        </a:rPr>
                        <a:t>17</a:t>
                      </a:r>
                      <a:endParaRPr lang="tr-TR" sz="11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1100" b="0" i="0" u="none" strike="noStrike" dirty="0" smtClean="0">
                          <a:solidFill>
                            <a:srgbClr val="000000"/>
                          </a:solidFill>
                          <a:effectLst/>
                          <a:latin typeface="Calibri" panose="020F0502020204030204" pitchFamily="34" charset="0"/>
                        </a:rPr>
                        <a:t>3,058</a:t>
                      </a:r>
                      <a:endParaRPr lang="tr-TR" sz="11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1100" b="0" i="0" u="none" strike="noStrike" dirty="0">
                          <a:solidFill>
                            <a:srgbClr val="000000"/>
                          </a:solidFill>
                          <a:effectLst/>
                          <a:latin typeface="Calibri" panose="020F0502020204030204" pitchFamily="34" charset="0"/>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1100" b="1" i="0" u="none" strike="noStrike" dirty="0" smtClean="0">
                          <a:solidFill>
                            <a:srgbClr val="000000"/>
                          </a:solidFill>
                          <a:effectLst/>
                          <a:latin typeface="Calibri" panose="020F0502020204030204" pitchFamily="34" charset="0"/>
                        </a:rPr>
                        <a:t>5*3,058=15,29</a:t>
                      </a:r>
                      <a:endParaRPr lang="tr-TR" sz="1100" b="1"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78375944"/>
                  </a:ext>
                </a:extLst>
              </a:tr>
              <a:tr h="514748">
                <a:tc>
                  <a:txBody>
                    <a:bodyPr/>
                    <a:lstStyle/>
                    <a:p>
                      <a:pPr algn="l" fontAlgn="b"/>
                      <a:endParaRPr lang="tr-TR" sz="1100" b="0"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810515373"/>
                  </a:ext>
                </a:extLst>
              </a:tr>
            </a:tbl>
          </a:graphicData>
        </a:graphic>
      </p:graphicFrame>
    </p:spTree>
    <p:extLst>
      <p:ext uri="{BB962C8B-B14F-4D97-AF65-F5344CB8AC3E}">
        <p14:creationId xmlns:p14="http://schemas.microsoft.com/office/powerpoint/2010/main" val="376806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D44D56F0-1292-4EB9-B802-0D56A7B49B16}"/>
              </a:ext>
            </a:extLst>
          </p:cNvPr>
          <p:cNvSpPr>
            <a:spLocks noGrp="1"/>
          </p:cNvSpPr>
          <p:nvPr>
            <p:ph type="title"/>
          </p:nvPr>
        </p:nvSpPr>
        <p:spPr>
          <a:xfrm>
            <a:off x="3861214" y="792453"/>
            <a:ext cx="2969383" cy="392112"/>
          </a:xfrm>
          <a:noFill/>
        </p:spPr>
        <p:txBody>
          <a:bodyPr vert="horz" lIns="80189" tIns="40094" rIns="80189" bIns="40094" rtlCol="0" anchor="ctr">
            <a:normAutofit/>
          </a:bodyPr>
          <a:lstStyle/>
          <a:p>
            <a:pPr algn="l" defTabSz="914400"/>
            <a:r>
              <a:rPr lang="tr-TR" dirty="0">
                <a:solidFill>
                  <a:srgbClr val="C00000"/>
                </a:solidFill>
                <a:latin typeface="Arial" panose="020B0604020202020204" pitchFamily="34" charset="0"/>
                <a:cs typeface="Arial" panose="020B0604020202020204" pitchFamily="34" charset="0"/>
              </a:rPr>
              <a:t>Eski Veri Giriş Ekranı</a:t>
            </a:r>
          </a:p>
        </p:txBody>
      </p:sp>
      <p:pic>
        <p:nvPicPr>
          <p:cNvPr id="8" name="Resim 7">
            <a:extLst>
              <a:ext uri="{FF2B5EF4-FFF2-40B4-BE49-F238E27FC236}">
                <a16:creationId xmlns="" xmlns:a16="http://schemas.microsoft.com/office/drawing/2014/main" id="{A71031F3-07F5-4138-83B1-2DF67413FEB7}"/>
              </a:ext>
            </a:extLst>
          </p:cNvPr>
          <p:cNvPicPr>
            <a:picLocks noChangeAspect="1"/>
          </p:cNvPicPr>
          <p:nvPr/>
        </p:nvPicPr>
        <p:blipFill>
          <a:blip r:embed="rId2"/>
          <a:stretch>
            <a:fillRect/>
          </a:stretch>
        </p:blipFill>
        <p:spPr>
          <a:xfrm>
            <a:off x="337930" y="1441174"/>
            <a:ext cx="9998765" cy="5367130"/>
          </a:xfrm>
          <a:prstGeom prst="rect">
            <a:avLst/>
          </a:prstGeom>
        </p:spPr>
      </p:pic>
    </p:spTree>
    <p:extLst>
      <p:ext uri="{BB962C8B-B14F-4D97-AF65-F5344CB8AC3E}">
        <p14:creationId xmlns:p14="http://schemas.microsoft.com/office/powerpoint/2010/main" val="362573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 xmlns:a16="http://schemas.microsoft.com/office/drawing/2014/main" id="{7014D545-137D-43FC-B06E-60BC93ED4293}"/>
              </a:ext>
            </a:extLst>
          </p:cNvPr>
          <p:cNvPicPr/>
          <p:nvPr/>
        </p:nvPicPr>
        <p:blipFill>
          <a:blip r:embed="rId2">
            <a:extLst>
              <a:ext uri="{28A0092B-C50C-407E-A947-70E740481C1C}">
                <a14:useLocalDpi xmlns:a14="http://schemas.microsoft.com/office/drawing/2010/main" val="0"/>
              </a:ext>
            </a:extLst>
          </a:blip>
          <a:stretch>
            <a:fillRect/>
          </a:stretch>
        </p:blipFill>
        <p:spPr>
          <a:xfrm>
            <a:off x="1916942" y="1262271"/>
            <a:ext cx="6574072" cy="3311241"/>
          </a:xfrm>
          <a:prstGeom prst="rect">
            <a:avLst/>
          </a:prstGeom>
        </p:spPr>
      </p:pic>
      <p:pic>
        <p:nvPicPr>
          <p:cNvPr id="5" name="Resim 4">
            <a:extLst>
              <a:ext uri="{FF2B5EF4-FFF2-40B4-BE49-F238E27FC236}">
                <a16:creationId xmlns="" xmlns:a16="http://schemas.microsoft.com/office/drawing/2014/main" id="{88671C5F-67E1-4191-90F2-31BB56D15FB9}"/>
              </a:ext>
            </a:extLst>
          </p:cNvPr>
          <p:cNvPicPr/>
          <p:nvPr/>
        </p:nvPicPr>
        <p:blipFill>
          <a:blip r:embed="rId3">
            <a:extLst>
              <a:ext uri="{28A0092B-C50C-407E-A947-70E740481C1C}">
                <a14:useLocalDpi xmlns:a14="http://schemas.microsoft.com/office/drawing/2010/main" val="0"/>
              </a:ext>
            </a:extLst>
          </a:blip>
          <a:stretch>
            <a:fillRect/>
          </a:stretch>
        </p:blipFill>
        <p:spPr>
          <a:xfrm>
            <a:off x="1916942" y="4483125"/>
            <a:ext cx="6574071" cy="2991101"/>
          </a:xfrm>
          <a:prstGeom prst="rect">
            <a:avLst/>
          </a:prstGeom>
        </p:spPr>
      </p:pic>
      <p:sp>
        <p:nvSpPr>
          <p:cNvPr id="7" name="Unvan 1">
            <a:extLst>
              <a:ext uri="{FF2B5EF4-FFF2-40B4-BE49-F238E27FC236}">
                <a16:creationId xmlns="" xmlns:a16="http://schemas.microsoft.com/office/drawing/2014/main" id="{B3571D6E-DFDA-4F23-AFCE-73EB4E34B13D}"/>
              </a:ext>
            </a:extLst>
          </p:cNvPr>
          <p:cNvSpPr>
            <a:spLocks noGrp="1"/>
          </p:cNvSpPr>
          <p:nvPr>
            <p:ph type="title"/>
          </p:nvPr>
        </p:nvSpPr>
        <p:spPr>
          <a:xfrm>
            <a:off x="833541" y="842163"/>
            <a:ext cx="9024731" cy="410167"/>
          </a:xfrm>
        </p:spPr>
        <p:txBody>
          <a:bodyPr vert="horz" lIns="91440" tIns="45720" rIns="91440" bIns="45720" rtlCol="0" anchor="t">
            <a:normAutofit fontScale="90000"/>
          </a:bodyPr>
          <a:lstStyle/>
          <a:p>
            <a:r>
              <a:rPr lang="tr-TR" sz="2200">
                <a:solidFill>
                  <a:srgbClr val="C00000"/>
                </a:solidFill>
                <a:latin typeface="Arial" panose="020B0604020202020204" pitchFamily="34" charset="0"/>
                <a:cs typeface="Arial" panose="020B0604020202020204" pitchFamily="34" charset="0"/>
              </a:rPr>
              <a:t>İç Kontrol Sistemi İzleme ve Değerlendirme Programı Veri Giriş Ekranı</a:t>
            </a:r>
          </a:p>
        </p:txBody>
      </p:sp>
    </p:spTree>
    <p:extLst>
      <p:ext uri="{BB962C8B-B14F-4D97-AF65-F5344CB8AC3E}">
        <p14:creationId xmlns:p14="http://schemas.microsoft.com/office/powerpoint/2010/main" val="12675314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3571D6E-DFDA-4F23-AFCE-73EB4E34B13D}"/>
              </a:ext>
            </a:extLst>
          </p:cNvPr>
          <p:cNvSpPr>
            <a:spLocks noGrp="1"/>
          </p:cNvSpPr>
          <p:nvPr>
            <p:ph type="title"/>
          </p:nvPr>
        </p:nvSpPr>
        <p:spPr>
          <a:xfrm>
            <a:off x="2498129" y="814671"/>
            <a:ext cx="5695555" cy="596244"/>
          </a:xfrm>
        </p:spPr>
        <p:txBody>
          <a:bodyPr anchor="t">
            <a:normAutofit fontScale="90000"/>
          </a:bodyPr>
          <a:lstStyle/>
          <a:p>
            <a:r>
              <a:rPr lang="tr-TR" sz="2200" dirty="0">
                <a:solidFill>
                  <a:srgbClr val="C00000"/>
                </a:solidFill>
                <a:latin typeface="Arial" panose="020B0604020202020204" pitchFamily="34" charset="0"/>
                <a:cs typeface="Arial" panose="020B0604020202020204" pitchFamily="34" charset="0"/>
              </a:rPr>
              <a:t>Puanlandırma</a:t>
            </a:r>
            <a:r>
              <a:rPr lang="tr-TR" sz="3508" dirty="0">
                <a:solidFill>
                  <a:srgbClr val="FF0000"/>
                </a:solidFill>
              </a:rPr>
              <a:t> </a:t>
            </a:r>
            <a:r>
              <a:rPr lang="tr-TR" sz="2200" dirty="0">
                <a:solidFill>
                  <a:srgbClr val="C00000"/>
                </a:solidFill>
                <a:latin typeface="Arial" panose="020B0604020202020204" pitchFamily="34" charset="0"/>
                <a:cs typeface="Arial" panose="020B0604020202020204" pitchFamily="34" charset="0"/>
              </a:rPr>
              <a:t>Sistemi Genel Şartlar</a:t>
            </a:r>
            <a:r>
              <a:rPr lang="tr-TR" dirty="0"/>
              <a:t/>
            </a:r>
            <a:br>
              <a:rPr lang="tr-TR" dirty="0"/>
            </a:br>
            <a:endParaRPr lang="tr-TR" dirty="0"/>
          </a:p>
        </p:txBody>
      </p:sp>
      <p:sp>
        <p:nvSpPr>
          <p:cNvPr id="3" name="İçerik Yer Tutucusu 2">
            <a:extLst>
              <a:ext uri="{FF2B5EF4-FFF2-40B4-BE49-F238E27FC236}">
                <a16:creationId xmlns="" xmlns:a16="http://schemas.microsoft.com/office/drawing/2014/main" id="{0E7A9059-1C5A-4496-9B1E-78B52851DF85}"/>
              </a:ext>
            </a:extLst>
          </p:cNvPr>
          <p:cNvSpPr>
            <a:spLocks noGrp="1"/>
          </p:cNvSpPr>
          <p:nvPr>
            <p:ph idx="1"/>
          </p:nvPr>
        </p:nvSpPr>
        <p:spPr>
          <a:xfrm>
            <a:off x="298173" y="1391477"/>
            <a:ext cx="10137913" cy="2405272"/>
          </a:xfr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342900" indent="-342900" algn="just">
              <a:buFont typeface="+mj-lt"/>
              <a:buAutoNum type="arabicPeriod"/>
            </a:pPr>
            <a:r>
              <a:rPr lang="en-US" sz="1800" dirty="0"/>
              <a:t>Eylemler üçer </a:t>
            </a:r>
            <a:r>
              <a:rPr lang="tr-TR" sz="1800" dirty="0"/>
              <a:t>aylık</a:t>
            </a:r>
            <a:r>
              <a:rPr lang="en-US" sz="1800" dirty="0"/>
              <a:t> periyotlarda </a:t>
            </a:r>
            <a:r>
              <a:rPr lang="tr-TR" sz="1800" dirty="0"/>
              <a:t>izlenmektedir</a:t>
            </a:r>
            <a:r>
              <a:rPr lang="en-US" sz="1800" dirty="0"/>
              <a:t>.</a:t>
            </a:r>
            <a:endParaRPr lang="tr-TR" sz="1800" dirty="0"/>
          </a:p>
          <a:p>
            <a:pPr marL="342900" indent="-342900" algn="just">
              <a:buFont typeface="+mj-lt"/>
              <a:buAutoNum type="arabicPeriod"/>
            </a:pPr>
            <a:r>
              <a:rPr lang="en-US" sz="1800" dirty="0" err="1"/>
              <a:t>Hiç</a:t>
            </a:r>
            <a:r>
              <a:rPr lang="en-US" sz="1800" dirty="0"/>
              <a:t> </a:t>
            </a:r>
            <a:r>
              <a:rPr lang="en-US" sz="1800" dirty="0" err="1"/>
              <a:t>bir</a:t>
            </a:r>
            <a:r>
              <a:rPr lang="en-US" sz="1800" dirty="0"/>
              <a:t> </a:t>
            </a:r>
            <a:r>
              <a:rPr lang="en-US" sz="1800" dirty="0" err="1"/>
              <a:t>eylem</a:t>
            </a:r>
            <a:r>
              <a:rPr lang="en-US" sz="1800" dirty="0"/>
              <a:t> </a:t>
            </a:r>
            <a:r>
              <a:rPr lang="en-US" sz="1800" dirty="0" err="1"/>
              <a:t>sorumlu</a:t>
            </a:r>
            <a:r>
              <a:rPr lang="en-US" sz="1800" dirty="0"/>
              <a:t> </a:t>
            </a:r>
            <a:r>
              <a:rPr lang="en-US" sz="1800" dirty="0" err="1"/>
              <a:t>dönemi</a:t>
            </a:r>
            <a:r>
              <a:rPr lang="en-US" sz="1800" dirty="0"/>
              <a:t> </a:t>
            </a:r>
            <a:r>
              <a:rPr lang="en-US" sz="1800" dirty="0" err="1"/>
              <a:t>dışında</a:t>
            </a:r>
            <a:r>
              <a:rPr lang="en-US" sz="1800" dirty="0"/>
              <a:t> </a:t>
            </a:r>
            <a:r>
              <a:rPr lang="en-US" sz="1800" dirty="0" err="1"/>
              <a:t>puanlamaya</a:t>
            </a:r>
            <a:r>
              <a:rPr lang="en-US" sz="1800" dirty="0"/>
              <a:t> </a:t>
            </a:r>
            <a:r>
              <a:rPr lang="en-US" sz="1800" dirty="0" err="1"/>
              <a:t>etki</a:t>
            </a:r>
            <a:r>
              <a:rPr lang="en-US" sz="1800" dirty="0"/>
              <a:t> </a:t>
            </a:r>
            <a:r>
              <a:rPr lang="en-US" sz="1800" dirty="0" err="1"/>
              <a:t>etmemektektir</a:t>
            </a:r>
            <a:r>
              <a:rPr lang="en-US" sz="1800" dirty="0"/>
              <a:t>.</a:t>
            </a:r>
            <a:endParaRPr lang="tr-TR" sz="1800" dirty="0"/>
          </a:p>
          <a:p>
            <a:pPr marL="342900" indent="-342900" algn="just">
              <a:buFont typeface="+mj-lt"/>
              <a:buAutoNum type="arabicPeriod"/>
            </a:pPr>
            <a:r>
              <a:rPr lang="en-US" sz="1800" dirty="0" err="1"/>
              <a:t>Eylemlerden</a:t>
            </a:r>
            <a:r>
              <a:rPr lang="en-US" sz="1800" dirty="0"/>
              <a:t> tam </a:t>
            </a:r>
            <a:r>
              <a:rPr lang="en-US" sz="1800" dirty="0" err="1"/>
              <a:t>paun</a:t>
            </a:r>
            <a:r>
              <a:rPr lang="en-US" sz="1800" dirty="0"/>
              <a:t> </a:t>
            </a:r>
            <a:r>
              <a:rPr lang="en-US" sz="1800" dirty="0" err="1"/>
              <a:t>alınabilmesi</a:t>
            </a:r>
            <a:r>
              <a:rPr lang="en-US" sz="1800" dirty="0"/>
              <a:t> </a:t>
            </a:r>
            <a:r>
              <a:rPr lang="en-US" sz="1800" dirty="0" err="1"/>
              <a:t>için</a:t>
            </a:r>
            <a:r>
              <a:rPr lang="en-US" sz="1800" dirty="0"/>
              <a:t> </a:t>
            </a:r>
            <a:r>
              <a:rPr lang="en-US" sz="1800" dirty="0" err="1"/>
              <a:t>eylemlerin</a:t>
            </a:r>
            <a:r>
              <a:rPr lang="en-US" sz="1800" dirty="0"/>
              <a:t> </a:t>
            </a:r>
            <a:r>
              <a:rPr lang="en-US" sz="1800" dirty="0" err="1"/>
              <a:t>ilgili</a:t>
            </a:r>
            <a:r>
              <a:rPr lang="en-US" sz="1800" dirty="0"/>
              <a:t> </a:t>
            </a:r>
            <a:r>
              <a:rPr lang="en-US" sz="1800" dirty="0" err="1"/>
              <a:t>döneminde</a:t>
            </a:r>
            <a:r>
              <a:rPr lang="en-US" sz="1800" dirty="0"/>
              <a:t> </a:t>
            </a:r>
            <a:r>
              <a:rPr lang="en-US" sz="1800" dirty="0" err="1"/>
              <a:t>gerçekleştirilmesi</a:t>
            </a:r>
            <a:r>
              <a:rPr lang="en-US" sz="1800" dirty="0"/>
              <a:t>, </a:t>
            </a:r>
            <a:r>
              <a:rPr lang="en-US" sz="1800" dirty="0" err="1"/>
              <a:t>istenen</a:t>
            </a:r>
            <a:r>
              <a:rPr lang="en-US" sz="1800" dirty="0"/>
              <a:t> </a:t>
            </a:r>
            <a:r>
              <a:rPr lang="en-US" sz="1800" dirty="0" err="1"/>
              <a:t>çıktıların</a:t>
            </a:r>
            <a:r>
              <a:rPr lang="en-US" sz="1800" dirty="0"/>
              <a:t> </a:t>
            </a:r>
            <a:r>
              <a:rPr lang="en-US" sz="1800" dirty="0" err="1"/>
              <a:t>ise</a:t>
            </a:r>
            <a:r>
              <a:rPr lang="en-US" sz="1800" dirty="0"/>
              <a:t> </a:t>
            </a:r>
            <a:r>
              <a:rPr lang="en-US" sz="1800" dirty="0" err="1"/>
              <a:t>nitelik</a:t>
            </a:r>
            <a:r>
              <a:rPr lang="en-US" sz="1800" dirty="0"/>
              <a:t> </a:t>
            </a:r>
            <a:r>
              <a:rPr lang="en-US" sz="1800" dirty="0" err="1"/>
              <a:t>ve</a:t>
            </a:r>
            <a:r>
              <a:rPr lang="en-US" sz="1800" dirty="0"/>
              <a:t> </a:t>
            </a:r>
            <a:r>
              <a:rPr lang="en-US" sz="1800" dirty="0" err="1"/>
              <a:t>nicelik</a:t>
            </a:r>
            <a:r>
              <a:rPr lang="en-US" sz="1800" dirty="0"/>
              <a:t> </a:t>
            </a:r>
            <a:r>
              <a:rPr lang="en-US" sz="1800" dirty="0" err="1"/>
              <a:t>bakımından</a:t>
            </a:r>
            <a:r>
              <a:rPr lang="en-US" sz="1800" dirty="0"/>
              <a:t> </a:t>
            </a:r>
            <a:r>
              <a:rPr lang="en-US" sz="1800" dirty="0" err="1"/>
              <a:t>eksiksiz</a:t>
            </a:r>
            <a:r>
              <a:rPr lang="en-US" sz="1800" dirty="0"/>
              <a:t> </a:t>
            </a:r>
            <a:r>
              <a:rPr lang="en-US" sz="1800" dirty="0" err="1"/>
              <a:t>olması</a:t>
            </a:r>
            <a:r>
              <a:rPr lang="en-US" sz="1800" dirty="0"/>
              <a:t> </a:t>
            </a:r>
            <a:r>
              <a:rPr lang="en-US" sz="1800" dirty="0" err="1"/>
              <a:t>gerekmektedir</a:t>
            </a:r>
            <a:r>
              <a:rPr lang="en-US" sz="1800" dirty="0"/>
              <a:t>.</a:t>
            </a:r>
            <a:endParaRPr lang="tr-TR" sz="1800" dirty="0"/>
          </a:p>
          <a:p>
            <a:pPr marL="342900" indent="-342900" algn="just">
              <a:buFont typeface="+mj-lt"/>
              <a:buAutoNum type="arabicPeriod"/>
            </a:pPr>
            <a:r>
              <a:rPr lang="en-US" sz="1800" dirty="0" err="1"/>
              <a:t>Söz</a:t>
            </a:r>
            <a:r>
              <a:rPr lang="en-US" sz="1800" dirty="0"/>
              <a:t> </a:t>
            </a:r>
            <a:r>
              <a:rPr lang="en-US" sz="1800" dirty="0" err="1"/>
              <a:t>konusu</a:t>
            </a:r>
            <a:r>
              <a:rPr lang="en-US" sz="1800" dirty="0"/>
              <a:t> </a:t>
            </a:r>
            <a:r>
              <a:rPr lang="en-US" sz="1800" dirty="0" err="1"/>
              <a:t>eylem</a:t>
            </a:r>
            <a:r>
              <a:rPr lang="en-US" sz="1800" dirty="0"/>
              <a:t> </a:t>
            </a:r>
            <a:r>
              <a:rPr lang="en-US" sz="1800" dirty="0" err="1"/>
              <a:t>sorumlu</a:t>
            </a:r>
            <a:r>
              <a:rPr lang="en-US" sz="1800" dirty="0"/>
              <a:t> </a:t>
            </a:r>
            <a:r>
              <a:rPr lang="en-US" sz="1800" dirty="0" err="1"/>
              <a:t>olduğu</a:t>
            </a:r>
            <a:r>
              <a:rPr lang="en-US" sz="1800" dirty="0"/>
              <a:t> </a:t>
            </a:r>
            <a:r>
              <a:rPr lang="en-US" sz="1800" dirty="0" err="1"/>
              <a:t>dönem</a:t>
            </a:r>
            <a:r>
              <a:rPr lang="en-US" sz="1800" dirty="0"/>
              <a:t> </a:t>
            </a:r>
            <a:r>
              <a:rPr lang="en-US" sz="1800" dirty="0" err="1"/>
              <a:t>dışında</a:t>
            </a:r>
            <a:r>
              <a:rPr lang="en-US" sz="1800" dirty="0"/>
              <a:t> </a:t>
            </a:r>
            <a:r>
              <a:rPr lang="en-US" sz="1800" dirty="0" err="1"/>
              <a:t>yapıldığında</a:t>
            </a:r>
            <a:r>
              <a:rPr lang="en-US" sz="1800" dirty="0"/>
              <a:t> </a:t>
            </a:r>
            <a:r>
              <a:rPr lang="en-US" sz="1800" dirty="0" err="1"/>
              <a:t>ise</a:t>
            </a:r>
            <a:r>
              <a:rPr lang="en-US" sz="1800" dirty="0"/>
              <a:t> </a:t>
            </a:r>
            <a:r>
              <a:rPr lang="en-US" sz="1800" dirty="0" err="1"/>
              <a:t>dönemine</a:t>
            </a:r>
            <a:r>
              <a:rPr lang="en-US" sz="1800" dirty="0"/>
              <a:t> </a:t>
            </a:r>
            <a:r>
              <a:rPr lang="en-US" sz="1800" dirty="0" err="1"/>
              <a:t>göre</a:t>
            </a:r>
            <a:r>
              <a:rPr lang="en-US" sz="1800" dirty="0"/>
              <a:t> </a:t>
            </a:r>
            <a:r>
              <a:rPr lang="en-US" sz="1800" dirty="0" err="1"/>
              <a:t>ilgili</a:t>
            </a:r>
            <a:r>
              <a:rPr lang="en-US" sz="1800" dirty="0"/>
              <a:t> </a:t>
            </a:r>
            <a:r>
              <a:rPr lang="en-US" sz="1800" dirty="0" err="1"/>
              <a:t>eyleme</a:t>
            </a:r>
            <a:r>
              <a:rPr lang="en-US" sz="1800" dirty="0"/>
              <a:t> </a:t>
            </a:r>
            <a:r>
              <a:rPr lang="en-US" sz="1800" dirty="0" err="1"/>
              <a:t>verilecek</a:t>
            </a:r>
            <a:r>
              <a:rPr lang="en-US" sz="1800" dirty="0"/>
              <a:t> </a:t>
            </a:r>
            <a:r>
              <a:rPr lang="en-US" sz="1800" dirty="0" err="1"/>
              <a:t>puanın</a:t>
            </a:r>
            <a:r>
              <a:rPr lang="en-US" sz="1800" dirty="0"/>
              <a:t> </a:t>
            </a:r>
            <a:r>
              <a:rPr lang="en-US" sz="1800" dirty="0" err="1"/>
              <a:t>sırasıyla</a:t>
            </a:r>
            <a:r>
              <a:rPr lang="en-US" sz="1800" dirty="0"/>
              <a:t> 1 </a:t>
            </a:r>
            <a:r>
              <a:rPr lang="en-US" sz="1800" dirty="0" err="1"/>
              <a:t>dönem</a:t>
            </a:r>
            <a:r>
              <a:rPr lang="en-US" sz="1800" dirty="0"/>
              <a:t> </a:t>
            </a:r>
            <a:r>
              <a:rPr lang="en-US" sz="1800" dirty="0" err="1"/>
              <a:t>sonra</a:t>
            </a:r>
            <a:r>
              <a:rPr lang="en-US" sz="1800" dirty="0"/>
              <a:t> </a:t>
            </a:r>
            <a:r>
              <a:rPr lang="en-US" sz="1800" dirty="0" err="1"/>
              <a:t>yapıldığında</a:t>
            </a:r>
            <a:r>
              <a:rPr lang="en-US" sz="1800" dirty="0"/>
              <a:t> %75, 2 </a:t>
            </a:r>
            <a:r>
              <a:rPr lang="en-US" sz="1800" dirty="0" err="1"/>
              <a:t>dönem</a:t>
            </a:r>
            <a:r>
              <a:rPr lang="en-US" sz="1800" dirty="0"/>
              <a:t> </a:t>
            </a:r>
            <a:r>
              <a:rPr lang="en-US" sz="1800" dirty="0" err="1"/>
              <a:t>sonra</a:t>
            </a:r>
            <a:r>
              <a:rPr lang="en-US" sz="1800" dirty="0"/>
              <a:t> </a:t>
            </a:r>
            <a:r>
              <a:rPr lang="en-US" sz="1800" dirty="0" err="1"/>
              <a:t>yapıldığında</a:t>
            </a:r>
            <a:r>
              <a:rPr lang="en-US" sz="1800" dirty="0"/>
              <a:t> %50 </a:t>
            </a:r>
            <a:r>
              <a:rPr lang="en-US" sz="1800" dirty="0" err="1"/>
              <a:t>ve</a:t>
            </a:r>
            <a:r>
              <a:rPr lang="en-US" sz="1800" dirty="0"/>
              <a:t> 3 </a:t>
            </a:r>
            <a:r>
              <a:rPr lang="en-US" sz="1800" dirty="0" err="1"/>
              <a:t>dönem</a:t>
            </a:r>
            <a:r>
              <a:rPr lang="en-US" sz="1800" dirty="0"/>
              <a:t> </a:t>
            </a:r>
            <a:r>
              <a:rPr lang="en-US" sz="1800" dirty="0" err="1"/>
              <a:t>sonra</a:t>
            </a:r>
            <a:r>
              <a:rPr lang="en-US" sz="1800" dirty="0"/>
              <a:t> </a:t>
            </a:r>
            <a:r>
              <a:rPr lang="en-US" sz="1800" dirty="0" err="1"/>
              <a:t>yapıldığında</a:t>
            </a:r>
            <a:r>
              <a:rPr lang="en-US" sz="1800" dirty="0"/>
              <a:t> %25’i </a:t>
            </a:r>
            <a:r>
              <a:rPr lang="en-US" sz="1800" dirty="0" err="1"/>
              <a:t>oranında</a:t>
            </a:r>
            <a:r>
              <a:rPr lang="en-US" sz="1800" dirty="0"/>
              <a:t> </a:t>
            </a:r>
            <a:r>
              <a:rPr lang="en-US" sz="1800" dirty="0" err="1"/>
              <a:t>ilgili</a:t>
            </a:r>
            <a:r>
              <a:rPr lang="en-US" sz="1800" dirty="0"/>
              <a:t> </a:t>
            </a:r>
            <a:r>
              <a:rPr lang="en-US" sz="1800" dirty="0" err="1"/>
              <a:t>olduğu</a:t>
            </a:r>
            <a:r>
              <a:rPr lang="en-US" sz="1800" dirty="0"/>
              <a:t> </a:t>
            </a:r>
            <a:r>
              <a:rPr lang="en-US" sz="1800" dirty="0" err="1"/>
              <a:t>döneme</a:t>
            </a:r>
            <a:r>
              <a:rPr lang="en-US" sz="1800" dirty="0"/>
              <a:t> </a:t>
            </a:r>
            <a:r>
              <a:rPr lang="en-US" sz="1800" dirty="0" err="1"/>
              <a:t>eklenecektir</a:t>
            </a:r>
            <a:r>
              <a:rPr lang="en-US" sz="1800" dirty="0" smtClean="0"/>
              <a:t>.</a:t>
            </a:r>
            <a:endParaRPr lang="tr-TR" sz="1800" dirty="0"/>
          </a:p>
          <a:p>
            <a:pPr marL="0" indent="0">
              <a:buNone/>
            </a:pPr>
            <a:endParaRPr lang="tr-TR" sz="1800" dirty="0"/>
          </a:p>
        </p:txBody>
      </p:sp>
      <p:graphicFrame>
        <p:nvGraphicFramePr>
          <p:cNvPr id="8" name="Tablo 7">
            <a:extLst>
              <a:ext uri="{FF2B5EF4-FFF2-40B4-BE49-F238E27FC236}">
                <a16:creationId xmlns="" xmlns:a16="http://schemas.microsoft.com/office/drawing/2014/main" id="{43EF9D6B-5D2C-49B2-A12B-B85F638E7F76}"/>
              </a:ext>
            </a:extLst>
          </p:cNvPr>
          <p:cNvGraphicFramePr>
            <a:graphicFrameLocks noGrp="1"/>
          </p:cNvGraphicFramePr>
          <p:nvPr>
            <p:extLst>
              <p:ext uri="{D42A27DB-BD31-4B8C-83A1-F6EECF244321}">
                <p14:modId xmlns:p14="http://schemas.microsoft.com/office/powerpoint/2010/main" val="1869180229"/>
              </p:ext>
            </p:extLst>
          </p:nvPr>
        </p:nvGraphicFramePr>
        <p:xfrm>
          <a:off x="2645906" y="4239312"/>
          <a:ext cx="5400000" cy="1831751"/>
        </p:xfrm>
        <a:graphic>
          <a:graphicData uri="http://schemas.openxmlformats.org/drawingml/2006/table">
            <a:tbl>
              <a:tblPr firstRow="1" firstCol="1" lastRow="1" lastCol="1" bandRow="1" bandCol="1"/>
              <a:tblGrid>
                <a:gridCol w="1350000">
                  <a:extLst>
                    <a:ext uri="{9D8B030D-6E8A-4147-A177-3AD203B41FA5}">
                      <a16:colId xmlns="" xmlns:a16="http://schemas.microsoft.com/office/drawing/2014/main" val="12331357"/>
                    </a:ext>
                  </a:extLst>
                </a:gridCol>
                <a:gridCol w="1350000">
                  <a:extLst>
                    <a:ext uri="{9D8B030D-6E8A-4147-A177-3AD203B41FA5}">
                      <a16:colId xmlns="" xmlns:a16="http://schemas.microsoft.com/office/drawing/2014/main" val="2677743714"/>
                    </a:ext>
                  </a:extLst>
                </a:gridCol>
                <a:gridCol w="1350000">
                  <a:extLst>
                    <a:ext uri="{9D8B030D-6E8A-4147-A177-3AD203B41FA5}">
                      <a16:colId xmlns="" xmlns:a16="http://schemas.microsoft.com/office/drawing/2014/main" val="573475402"/>
                    </a:ext>
                  </a:extLst>
                </a:gridCol>
                <a:gridCol w="1350000">
                  <a:extLst>
                    <a:ext uri="{9D8B030D-6E8A-4147-A177-3AD203B41FA5}">
                      <a16:colId xmlns="" xmlns:a16="http://schemas.microsoft.com/office/drawing/2014/main" val="3131306102"/>
                    </a:ext>
                  </a:extLst>
                </a:gridCol>
              </a:tblGrid>
              <a:tr h="304605">
                <a:tc>
                  <a:txBody>
                    <a:bodyPr/>
                    <a:lstStyle/>
                    <a:p>
                      <a:pPr marL="180340" indent="-270510" algn="ctr">
                        <a:spcBef>
                          <a:spcPts val="71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1.</a:t>
                      </a:r>
                      <a:r>
                        <a:rPr lang="en-US" sz="1600" spc="-25">
                          <a:effectLst/>
                          <a:latin typeface="Times New Roman" panose="02020603050405020304" pitchFamily="18" charset="0"/>
                          <a:ea typeface="Calibri" panose="020F0502020204030204" pitchFamily="34" charset="0"/>
                          <a:cs typeface="Times New Roman" panose="02020603050405020304" pitchFamily="18" charset="0"/>
                        </a:rPr>
                        <a:t> </a:t>
                      </a:r>
                      <a:r>
                        <a:rPr lang="en-US" sz="1600" spc="-5">
                          <a:effectLst/>
                          <a:latin typeface="Times New Roman" panose="02020603050405020304" pitchFamily="18" charset="0"/>
                          <a:ea typeface="Calibri" panose="020F0502020204030204" pitchFamily="34" charset="0"/>
                          <a:cs typeface="Times New Roman" panose="02020603050405020304" pitchFamily="18" charset="0"/>
                        </a:rPr>
                        <a:t>Çeyrek</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AAAA"/>
                    </a:solidFill>
                  </a:tcPr>
                </a:tc>
                <a:tc>
                  <a:txBody>
                    <a:bodyPr/>
                    <a:lstStyle/>
                    <a:p>
                      <a:pPr marL="180340" indent="-252095" algn="ctr">
                        <a:spcBef>
                          <a:spcPts val="71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2.</a:t>
                      </a:r>
                      <a:r>
                        <a:rPr lang="en-US" sz="1600" spc="-25">
                          <a:effectLst/>
                          <a:latin typeface="Times New Roman" panose="02020603050405020304" pitchFamily="18" charset="0"/>
                          <a:ea typeface="Calibri" panose="020F0502020204030204" pitchFamily="34" charset="0"/>
                          <a:cs typeface="Times New Roman" panose="02020603050405020304" pitchFamily="18" charset="0"/>
                        </a:rPr>
                        <a:t> </a:t>
                      </a:r>
                      <a:r>
                        <a:rPr lang="en-US" sz="1600" spc="-5">
                          <a:effectLst/>
                          <a:latin typeface="Times New Roman" panose="02020603050405020304" pitchFamily="18" charset="0"/>
                          <a:ea typeface="Calibri" panose="020F0502020204030204" pitchFamily="34" charset="0"/>
                          <a:cs typeface="Times New Roman" panose="02020603050405020304" pitchFamily="18" charset="0"/>
                        </a:rPr>
                        <a:t>Çeyrek</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AAAA"/>
                    </a:solidFill>
                  </a:tcPr>
                </a:tc>
                <a:tc>
                  <a:txBody>
                    <a:bodyPr/>
                    <a:lstStyle/>
                    <a:p>
                      <a:pPr marL="180340" indent="-180340" algn="ctr">
                        <a:spcBef>
                          <a:spcPts val="71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3.</a:t>
                      </a:r>
                      <a:r>
                        <a:rPr lang="en-US" sz="1600" spc="-25">
                          <a:effectLst/>
                          <a:latin typeface="Times New Roman" panose="02020603050405020304" pitchFamily="18" charset="0"/>
                          <a:ea typeface="Calibri" panose="020F0502020204030204" pitchFamily="34" charset="0"/>
                          <a:cs typeface="Times New Roman" panose="02020603050405020304" pitchFamily="18" charset="0"/>
                        </a:rPr>
                        <a:t> </a:t>
                      </a:r>
                      <a:r>
                        <a:rPr lang="en-US" sz="1600" spc="-5">
                          <a:effectLst/>
                          <a:latin typeface="Times New Roman" panose="02020603050405020304" pitchFamily="18" charset="0"/>
                          <a:ea typeface="Calibri" panose="020F0502020204030204" pitchFamily="34" charset="0"/>
                          <a:cs typeface="Times New Roman" panose="02020603050405020304" pitchFamily="18" charset="0"/>
                        </a:rPr>
                        <a:t>Çeyrek</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AAAA"/>
                    </a:solidFill>
                  </a:tcPr>
                </a:tc>
                <a:tc>
                  <a:txBody>
                    <a:bodyPr/>
                    <a:lstStyle/>
                    <a:p>
                      <a:pPr marL="180340" indent="-180340" algn="ctr">
                        <a:spcBef>
                          <a:spcPts val="71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4.</a:t>
                      </a:r>
                      <a:r>
                        <a:rPr lang="en-US" sz="1600" spc="-25">
                          <a:effectLst/>
                          <a:latin typeface="Times New Roman" panose="02020603050405020304" pitchFamily="18" charset="0"/>
                          <a:ea typeface="Calibri" panose="020F0502020204030204" pitchFamily="34" charset="0"/>
                          <a:cs typeface="Times New Roman" panose="02020603050405020304" pitchFamily="18" charset="0"/>
                        </a:rPr>
                        <a:t> </a:t>
                      </a:r>
                      <a:r>
                        <a:rPr lang="en-US" sz="1600" spc="-5">
                          <a:effectLst/>
                          <a:latin typeface="Times New Roman" panose="02020603050405020304" pitchFamily="18" charset="0"/>
                          <a:ea typeface="Calibri" panose="020F0502020204030204" pitchFamily="34" charset="0"/>
                          <a:cs typeface="Times New Roman" panose="02020603050405020304" pitchFamily="18" charset="0"/>
                        </a:rPr>
                        <a:t>Çeyrek</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AAAA"/>
                    </a:solidFill>
                  </a:tcPr>
                </a:tc>
                <a:extLst>
                  <a:ext uri="{0D108BD9-81ED-4DB2-BD59-A6C34878D82A}">
                    <a16:rowId xmlns="" xmlns:a16="http://schemas.microsoft.com/office/drawing/2014/main" val="3857885967"/>
                  </a:ext>
                </a:extLst>
              </a:tr>
              <a:tr h="307946">
                <a:tc>
                  <a:txBody>
                    <a:bodyPr/>
                    <a:lstStyle/>
                    <a:p>
                      <a:pPr marL="180340" indent="-180340" algn="ctr">
                        <a:spcBef>
                          <a:spcPts val="170"/>
                        </a:spcBef>
                        <a:spcAft>
                          <a:spcPts val="0"/>
                        </a:spcAft>
                      </a:pPr>
                      <a:r>
                        <a:rPr lang="en-US" sz="1600" spc="-15">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180340" indent="-180340" algn="ctr">
                        <a:spcBef>
                          <a:spcPts val="170"/>
                        </a:spcBef>
                        <a:spcAft>
                          <a:spcPts val="0"/>
                        </a:spcAft>
                      </a:pPr>
                      <a:r>
                        <a:rPr lang="en-US" sz="16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925955958"/>
                  </a:ext>
                </a:extLst>
              </a:tr>
              <a:tr h="232770">
                <a:tc>
                  <a:txBody>
                    <a:bodyPr/>
                    <a:lstStyle/>
                    <a:p>
                      <a:pPr marL="180340" indent="-180340" algn="ctr">
                        <a:spcBef>
                          <a:spcPts val="170"/>
                        </a:spcBef>
                        <a:spcAft>
                          <a:spcPts val="0"/>
                        </a:spcAft>
                      </a:pPr>
                      <a:r>
                        <a:rPr lang="en-US" sz="160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%100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Bef>
                          <a:spcPts val="655"/>
                        </a:spcBef>
                        <a:spcAft>
                          <a:spcPts val="0"/>
                        </a:spcAft>
                      </a:pPr>
                      <a:r>
                        <a:rPr lang="en-US"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4193396539"/>
                  </a:ext>
                </a:extLst>
              </a:tr>
              <a:tr h="232770">
                <a:tc>
                  <a:txBody>
                    <a:bodyPr/>
                    <a:lstStyle/>
                    <a:p>
                      <a:pPr marL="180340" indent="-180340" algn="ctr">
                        <a:spcBef>
                          <a:spcPts val="170"/>
                        </a:spcBef>
                        <a:spcAft>
                          <a:spcPts val="0"/>
                        </a:spcAft>
                      </a:pPr>
                      <a:r>
                        <a:rPr lang="en-US" sz="160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%75</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55"/>
                        </a:spcBef>
                        <a:spcAft>
                          <a:spcPts val="0"/>
                        </a:spcAft>
                      </a:pPr>
                      <a:r>
                        <a:rPr lang="en-US" sz="16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&lt;&lt;&lt;&lt;&lt;</a:t>
                      </a:r>
                      <a:r>
                        <a:rPr lang="en-US" sz="16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180340" indent="-180340" algn="ctr">
                        <a:spcBef>
                          <a:spcPts val="170"/>
                        </a:spcBef>
                        <a:spcAft>
                          <a:spcPts val="0"/>
                        </a:spcAft>
                      </a:pPr>
                      <a:r>
                        <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6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808428863"/>
                  </a:ext>
                </a:extLst>
              </a:tr>
              <a:tr h="232770">
                <a:tc>
                  <a:txBody>
                    <a:bodyPr/>
                    <a:lstStyle/>
                    <a:p>
                      <a:pPr marL="180340" indent="-180340" algn="ctr">
                        <a:spcBef>
                          <a:spcPts val="170"/>
                        </a:spcBef>
                        <a:spcAft>
                          <a:spcPts val="0"/>
                        </a:spcAft>
                      </a:pPr>
                      <a:r>
                        <a:rPr lang="en-US" sz="160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%50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55"/>
                        </a:spcBef>
                        <a:spcAft>
                          <a:spcPts val="0"/>
                        </a:spcAft>
                      </a:pPr>
                      <a:r>
                        <a:rPr lang="en-US" sz="16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6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&lt;&lt;&lt;&lt;&lt;</a:t>
                      </a:r>
                      <a:r>
                        <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180340" indent="-180340" algn="ctr">
                        <a:spcBef>
                          <a:spcPts val="170"/>
                        </a:spcBef>
                        <a:spcAft>
                          <a:spcPts val="0"/>
                        </a:spcAft>
                      </a:pPr>
                      <a:r>
                        <a:rPr lang="en-US" sz="16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506755376"/>
                  </a:ext>
                </a:extLst>
              </a:tr>
              <a:tr h="232770">
                <a:tc>
                  <a:txBody>
                    <a:bodyPr/>
                    <a:lstStyle/>
                    <a:p>
                      <a:pPr marL="180340" indent="-180340" algn="ctr">
                        <a:spcBef>
                          <a:spcPts val="170"/>
                        </a:spcBef>
                        <a:spcAft>
                          <a:spcPts val="0"/>
                        </a:spcAft>
                      </a:pPr>
                      <a:r>
                        <a:rPr lang="en-US" sz="160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%25</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55"/>
                        </a:spcBef>
                        <a:spcAft>
                          <a:spcPts val="0"/>
                        </a:spcAft>
                      </a:pPr>
                      <a:r>
                        <a:rPr lang="en-US" sz="16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6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6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&lt;&lt;&lt;&lt;&lt;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 xmlns:a16="http://schemas.microsoft.com/office/drawing/2014/main" val="1096857862"/>
                  </a:ext>
                </a:extLst>
              </a:tr>
              <a:tr h="232770">
                <a:tc>
                  <a:txBody>
                    <a:bodyPr/>
                    <a:lstStyle/>
                    <a:p>
                      <a:pPr marL="180340" indent="-180340" algn="ctr">
                        <a:spcBef>
                          <a:spcPts val="170"/>
                        </a:spcBef>
                        <a:spcAft>
                          <a:spcPts val="0"/>
                        </a:spcAft>
                      </a:pPr>
                      <a:r>
                        <a:rPr lang="en-US" sz="160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55"/>
                        </a:spcBef>
                        <a:spcAft>
                          <a:spcPts val="0"/>
                        </a:spcAft>
                      </a:pPr>
                      <a:r>
                        <a:rPr lang="en-US" sz="16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6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6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389868499"/>
                  </a:ext>
                </a:extLst>
              </a:tr>
            </a:tbl>
          </a:graphicData>
        </a:graphic>
      </p:graphicFrame>
      <p:graphicFrame>
        <p:nvGraphicFramePr>
          <p:cNvPr id="9" name="Tablo 8">
            <a:extLst>
              <a:ext uri="{FF2B5EF4-FFF2-40B4-BE49-F238E27FC236}">
                <a16:creationId xmlns="" xmlns:a16="http://schemas.microsoft.com/office/drawing/2014/main" id="{97177C00-0039-4E94-916E-E532A064F67D}"/>
              </a:ext>
            </a:extLst>
          </p:cNvPr>
          <p:cNvGraphicFramePr>
            <a:graphicFrameLocks noGrp="1"/>
          </p:cNvGraphicFramePr>
          <p:nvPr>
            <p:extLst>
              <p:ext uri="{D42A27DB-BD31-4B8C-83A1-F6EECF244321}">
                <p14:modId xmlns:p14="http://schemas.microsoft.com/office/powerpoint/2010/main" val="1999531106"/>
              </p:ext>
            </p:extLst>
          </p:nvPr>
        </p:nvGraphicFramePr>
        <p:xfrm>
          <a:off x="1345407" y="6259770"/>
          <a:ext cx="8000999" cy="1095184"/>
        </p:xfrm>
        <a:graphic>
          <a:graphicData uri="http://schemas.openxmlformats.org/drawingml/2006/table">
            <a:tbl>
              <a:tblPr firstRow="1" firstCol="1" lastRow="1" lastCol="1" bandRow="1" bandCol="1"/>
              <a:tblGrid>
                <a:gridCol w="1220767">
                  <a:extLst>
                    <a:ext uri="{9D8B030D-6E8A-4147-A177-3AD203B41FA5}">
                      <a16:colId xmlns="" xmlns:a16="http://schemas.microsoft.com/office/drawing/2014/main" val="2781278243"/>
                    </a:ext>
                  </a:extLst>
                </a:gridCol>
                <a:gridCol w="6780232">
                  <a:extLst>
                    <a:ext uri="{9D8B030D-6E8A-4147-A177-3AD203B41FA5}">
                      <a16:colId xmlns="" xmlns:a16="http://schemas.microsoft.com/office/drawing/2014/main" val="2217498829"/>
                    </a:ext>
                  </a:extLst>
                </a:gridCol>
              </a:tblGrid>
              <a:tr h="343611">
                <a:tc>
                  <a:txBody>
                    <a:bodyPr/>
                    <a:lstStyle/>
                    <a:p>
                      <a:pPr marL="180340">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F50"/>
                    </a:solidFill>
                  </a:tcPr>
                </a:tc>
                <a:tc>
                  <a:txBody>
                    <a:bodyPr/>
                    <a:lstStyle/>
                    <a:p>
                      <a:pPr>
                        <a:spcBef>
                          <a:spcPts val="190"/>
                        </a:spcBef>
                        <a:spcAft>
                          <a:spcPts val="0"/>
                        </a:spcAft>
                      </a:pPr>
                      <a:r>
                        <a:rPr lang="tr-TR" sz="1400" spc="-5">
                          <a:effectLst/>
                          <a:latin typeface="Times New Roman" panose="02020603050405020304" pitchFamily="18" charset="0"/>
                          <a:ea typeface="Calibri" panose="020F0502020204030204" pitchFamily="34" charset="0"/>
                          <a:cs typeface="Times New Roman" panose="02020603050405020304" pitchFamily="18" charset="0"/>
                        </a:rPr>
                        <a:t>  </a:t>
                      </a:r>
                      <a:r>
                        <a:rPr lang="en-US" sz="1400" spc="-5" err="1">
                          <a:effectLst/>
                          <a:latin typeface="Times New Roman" panose="02020603050405020304" pitchFamily="18" charset="0"/>
                          <a:ea typeface="Calibri" panose="020F0502020204030204" pitchFamily="34" charset="0"/>
                          <a:cs typeface="Times New Roman" panose="02020603050405020304" pitchFamily="18" charset="0"/>
                        </a:rPr>
                        <a:t>Eylem</a:t>
                      </a:r>
                      <a:r>
                        <a:rPr lang="en-US" sz="1400" spc="65" err="1">
                          <a:effectLst/>
                          <a:latin typeface="Times New Roman" panose="02020603050405020304" pitchFamily="18" charset="0"/>
                          <a:ea typeface="Calibri" panose="020F0502020204030204" pitchFamily="34" charset="0"/>
                          <a:cs typeface="Times New Roman" panose="02020603050405020304" pitchFamily="18" charset="0"/>
                        </a:rPr>
                        <a:t>in</a:t>
                      </a:r>
                      <a:r>
                        <a:rPr lang="en-US" sz="1400" spc="65">
                          <a:effectLst/>
                          <a:latin typeface="Times New Roman" panose="02020603050405020304" pitchFamily="18" charset="0"/>
                          <a:ea typeface="Calibri" panose="020F0502020204030204" pitchFamily="34" charset="0"/>
                          <a:cs typeface="Times New Roman" panose="02020603050405020304" pitchFamily="18" charset="0"/>
                        </a:rPr>
                        <a:t> </a:t>
                      </a:r>
                      <a:r>
                        <a:rPr lang="en-US" sz="1400" err="1">
                          <a:effectLst/>
                          <a:latin typeface="Times New Roman" panose="02020603050405020304" pitchFamily="18" charset="0"/>
                          <a:ea typeface="Calibri" panose="020F0502020204030204" pitchFamily="34" charset="0"/>
                          <a:cs typeface="Times New Roman" panose="02020603050405020304" pitchFamily="18" charset="0"/>
                        </a:rPr>
                        <a:t>tamamlanması</a:t>
                      </a:r>
                      <a:r>
                        <a:rPr lang="en-US" sz="1400" spc="65">
                          <a:effectLst/>
                          <a:latin typeface="Times New Roman" panose="02020603050405020304" pitchFamily="18" charset="0"/>
                          <a:ea typeface="Calibri" panose="020F0502020204030204" pitchFamily="34" charset="0"/>
                          <a:cs typeface="Times New Roman" panose="02020603050405020304" pitchFamily="18" charset="0"/>
                        </a:rPr>
                        <a:t> </a:t>
                      </a:r>
                      <a:r>
                        <a:rPr lang="en-US" sz="1400" spc="-5" err="1">
                          <a:effectLst/>
                          <a:latin typeface="Times New Roman" panose="02020603050405020304" pitchFamily="18" charset="0"/>
                          <a:ea typeface="Calibri" panose="020F0502020204030204" pitchFamily="34" charset="0"/>
                          <a:cs typeface="Times New Roman" panose="02020603050405020304" pitchFamily="18" charset="0"/>
                        </a:rPr>
                        <a:t>gereken</a:t>
                      </a:r>
                      <a:r>
                        <a:rPr lang="en-US" sz="1400" spc="7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err="1">
                          <a:effectLst/>
                          <a:latin typeface="Times New Roman" panose="02020603050405020304" pitchFamily="18" charset="0"/>
                          <a:ea typeface="Calibri" panose="020F0502020204030204" pitchFamily="34" charset="0"/>
                          <a:cs typeface="Times New Roman" panose="02020603050405020304" pitchFamily="18" charset="0"/>
                        </a:rPr>
                        <a:t>dönemi</a:t>
                      </a:r>
                      <a:r>
                        <a:rPr lang="en-US" sz="1400" spc="65">
                          <a:effectLst/>
                          <a:latin typeface="Times New Roman" panose="02020603050405020304" pitchFamily="18" charset="0"/>
                          <a:ea typeface="Calibri" panose="020F0502020204030204" pitchFamily="34" charset="0"/>
                          <a:cs typeface="Times New Roman" panose="02020603050405020304" pitchFamily="18" charset="0"/>
                        </a:rPr>
                        <a:t> </a:t>
                      </a:r>
                      <a:r>
                        <a:rPr lang="en-US" sz="1400" err="1">
                          <a:effectLst/>
                          <a:latin typeface="Times New Roman" panose="02020603050405020304" pitchFamily="18" charset="0"/>
                          <a:ea typeface="Calibri" panose="020F0502020204030204" pitchFamily="34" charset="0"/>
                          <a:cs typeface="Times New Roman" panose="02020603050405020304" pitchFamily="18" charset="0"/>
                        </a:rPr>
                        <a:t>ifade</a:t>
                      </a:r>
                      <a:r>
                        <a:rPr lang="en-US" sz="1400" spc="65">
                          <a:effectLst/>
                          <a:latin typeface="Times New Roman" panose="02020603050405020304" pitchFamily="18" charset="0"/>
                          <a:ea typeface="Calibri" panose="020F0502020204030204" pitchFamily="34" charset="0"/>
                          <a:cs typeface="Times New Roman" panose="02020603050405020304" pitchFamily="18" charset="0"/>
                        </a:rPr>
                        <a:t> </a:t>
                      </a:r>
                      <a:r>
                        <a:rPr lang="en-US" sz="1400" spc="-15" err="1">
                          <a:effectLst/>
                          <a:latin typeface="Times New Roman" panose="02020603050405020304" pitchFamily="18" charset="0"/>
                          <a:ea typeface="Calibri" panose="020F0502020204030204" pitchFamily="34" charset="0"/>
                          <a:cs typeface="Times New Roman" panose="02020603050405020304" pitchFamily="18" charset="0"/>
                        </a:rPr>
                        <a:t>eder</a:t>
                      </a:r>
                      <a:r>
                        <a:rPr lang="en-US" sz="1400" spc="-20">
                          <a:effectLst/>
                          <a:latin typeface="Times New Roman" panose="02020603050405020304" pitchFamily="18" charset="0"/>
                          <a:ea typeface="Calibri" panose="020F0502020204030204" pitchFamily="34" charset="0"/>
                          <a:cs typeface="Times New Roman" panose="02020603050405020304" pitchFamily="18"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5854664"/>
                  </a:ext>
                </a:extLst>
              </a:tr>
              <a:tr h="335230">
                <a:tc>
                  <a:txBody>
                    <a:bodyPr/>
                    <a:lstStyle/>
                    <a:p>
                      <a:pPr marL="180340">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spcBef>
                          <a:spcPts val="190"/>
                        </a:spcBef>
                        <a:spcAft>
                          <a:spcPts val="0"/>
                        </a:spcAft>
                      </a:pPr>
                      <a:r>
                        <a:rPr lang="tr-TR" sz="1400" spc="-5">
                          <a:effectLst/>
                          <a:latin typeface="Times New Roman" panose="02020603050405020304" pitchFamily="18" charset="0"/>
                          <a:ea typeface="Calibri" panose="020F0502020204030204" pitchFamily="34" charset="0"/>
                          <a:cs typeface="Times New Roman" panose="02020603050405020304" pitchFamily="18" charset="0"/>
                        </a:rPr>
                        <a:t>  </a:t>
                      </a:r>
                      <a:r>
                        <a:rPr lang="en-US" sz="1400" spc="-5" err="1">
                          <a:effectLst/>
                          <a:latin typeface="Times New Roman" panose="02020603050405020304" pitchFamily="18" charset="0"/>
                          <a:ea typeface="Calibri" panose="020F0502020204030204" pitchFamily="34" charset="0"/>
                          <a:cs typeface="Times New Roman" panose="02020603050405020304" pitchFamily="18" charset="0"/>
                        </a:rPr>
                        <a:t>Eylem</a:t>
                      </a:r>
                      <a:r>
                        <a:rPr lang="en-US" sz="1400" spc="80" err="1">
                          <a:effectLst/>
                          <a:latin typeface="Times New Roman" panose="02020603050405020304" pitchFamily="18" charset="0"/>
                          <a:ea typeface="Calibri" panose="020F0502020204030204" pitchFamily="34" charset="0"/>
                          <a:cs typeface="Times New Roman" panose="02020603050405020304" pitchFamily="18" charset="0"/>
                        </a:rPr>
                        <a:t>in</a:t>
                      </a:r>
                      <a:r>
                        <a:rPr lang="en-US" sz="1400" spc="8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spc="-5" err="1">
                          <a:effectLst/>
                          <a:latin typeface="Times New Roman" panose="02020603050405020304" pitchFamily="18" charset="0"/>
                          <a:ea typeface="Calibri" panose="020F0502020204030204" pitchFamily="34" charset="0"/>
                          <a:cs typeface="Times New Roman" panose="02020603050405020304" pitchFamily="18" charset="0"/>
                        </a:rPr>
                        <a:t>gerçekleştirildiği</a:t>
                      </a:r>
                      <a:r>
                        <a:rPr lang="en-US" sz="1400" spc="8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err="1">
                          <a:effectLst/>
                          <a:latin typeface="Times New Roman" panose="02020603050405020304" pitchFamily="18" charset="0"/>
                          <a:ea typeface="Calibri" panose="020F0502020204030204" pitchFamily="34" charset="0"/>
                          <a:cs typeface="Times New Roman" panose="02020603050405020304" pitchFamily="18" charset="0"/>
                        </a:rPr>
                        <a:t>dönemi</a:t>
                      </a:r>
                      <a:r>
                        <a:rPr lang="en-US" sz="1400" spc="85">
                          <a:effectLst/>
                          <a:latin typeface="Times New Roman" panose="02020603050405020304" pitchFamily="18" charset="0"/>
                          <a:ea typeface="Calibri" panose="020F0502020204030204" pitchFamily="34" charset="0"/>
                          <a:cs typeface="Times New Roman" panose="02020603050405020304" pitchFamily="18" charset="0"/>
                        </a:rPr>
                        <a:t> </a:t>
                      </a:r>
                      <a:r>
                        <a:rPr lang="en-US" sz="1400" err="1">
                          <a:effectLst/>
                          <a:latin typeface="Times New Roman" panose="02020603050405020304" pitchFamily="18" charset="0"/>
                          <a:ea typeface="Calibri" panose="020F0502020204030204" pitchFamily="34" charset="0"/>
                          <a:cs typeface="Times New Roman" panose="02020603050405020304" pitchFamily="18" charset="0"/>
                        </a:rPr>
                        <a:t>ifade</a:t>
                      </a:r>
                      <a:r>
                        <a:rPr lang="en-US" sz="1400" spc="8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spc="-15" err="1">
                          <a:effectLst/>
                          <a:latin typeface="Times New Roman" panose="02020603050405020304" pitchFamily="18" charset="0"/>
                          <a:ea typeface="Calibri" panose="020F0502020204030204" pitchFamily="34" charset="0"/>
                          <a:cs typeface="Times New Roman" panose="02020603050405020304" pitchFamily="18" charset="0"/>
                        </a:rPr>
                        <a:t>eder</a:t>
                      </a:r>
                      <a:r>
                        <a:rPr lang="en-US" sz="1400" spc="-20">
                          <a:effectLst/>
                          <a:latin typeface="Times New Roman" panose="02020603050405020304" pitchFamily="18" charset="0"/>
                          <a:ea typeface="Calibri" panose="020F0502020204030204" pitchFamily="34" charset="0"/>
                          <a:cs typeface="Times New Roman" panose="02020603050405020304" pitchFamily="18"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43986651"/>
                  </a:ext>
                </a:extLst>
              </a:tr>
              <a:tr h="416343">
                <a:tc>
                  <a:txBody>
                    <a:bodyPr/>
                    <a:lstStyle/>
                    <a:p>
                      <a:pPr algn="ctr">
                        <a:spcAft>
                          <a:spcPts val="0"/>
                        </a:spcAft>
                      </a:pPr>
                      <a:r>
                        <a:rPr lang="en-US" sz="160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190"/>
                        </a:spcBef>
                        <a:spcAft>
                          <a:spcPts val="0"/>
                        </a:spcAft>
                      </a:pPr>
                      <a:r>
                        <a:rPr lang="tr-TR" sz="14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spc="-5" dirty="0" err="1">
                          <a:effectLst/>
                          <a:latin typeface="Times New Roman" panose="02020603050405020304" pitchFamily="18" charset="0"/>
                          <a:ea typeface="Calibri" panose="020F0502020204030204" pitchFamily="34" charset="0"/>
                          <a:cs typeface="Times New Roman" panose="02020603050405020304" pitchFamily="18" charset="0"/>
                        </a:rPr>
                        <a:t>Eylemin</a:t>
                      </a:r>
                      <a:r>
                        <a:rPr lang="en-US" sz="14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spc="-5" dirty="0" err="1">
                          <a:effectLst/>
                          <a:latin typeface="Times New Roman" panose="02020603050405020304" pitchFamily="18" charset="0"/>
                          <a:ea typeface="Calibri" panose="020F0502020204030204" pitchFamily="34" charset="0"/>
                          <a:cs typeface="Times New Roman" panose="02020603050405020304" pitchFamily="18" charset="0"/>
                        </a:rPr>
                        <a:t>gerçekleşme</a:t>
                      </a:r>
                      <a:r>
                        <a:rPr lang="en-US" sz="14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spc="-5" dirty="0" err="1">
                          <a:effectLst/>
                          <a:latin typeface="Times New Roman" panose="02020603050405020304" pitchFamily="18" charset="0"/>
                          <a:ea typeface="Calibri" panose="020F0502020204030204" pitchFamily="34" charset="0"/>
                          <a:cs typeface="Times New Roman" panose="02020603050405020304" pitchFamily="18" charset="0"/>
                        </a:rPr>
                        <a:t>dönemine</a:t>
                      </a:r>
                      <a:r>
                        <a:rPr lang="en-US" sz="14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spc="-5" dirty="0" err="1">
                          <a:effectLst/>
                          <a:latin typeface="Times New Roman" panose="02020603050405020304" pitchFamily="18" charset="0"/>
                          <a:ea typeface="Calibri" panose="020F0502020204030204" pitchFamily="34" charset="0"/>
                          <a:cs typeface="Times New Roman" panose="02020603050405020304" pitchFamily="18" charset="0"/>
                        </a:rPr>
                        <a:t>göre</a:t>
                      </a:r>
                      <a:r>
                        <a:rPr lang="en-US" sz="1400" spc="-5" dirty="0">
                          <a:effectLst/>
                          <a:latin typeface="Times New Roman" panose="02020603050405020304" pitchFamily="18" charset="0"/>
                          <a:ea typeface="Calibri" panose="020F0502020204030204" pitchFamily="34" charset="0"/>
                          <a:cs typeface="Times New Roman" panose="02020603050405020304" pitchFamily="18" charset="0"/>
                        </a:rPr>
                        <a:t> o </a:t>
                      </a:r>
                      <a:r>
                        <a:rPr lang="en-US" sz="1400" spc="-5" dirty="0" err="1">
                          <a:effectLst/>
                          <a:latin typeface="Times New Roman" panose="02020603050405020304" pitchFamily="18" charset="0"/>
                          <a:ea typeface="Calibri" panose="020F0502020204030204" pitchFamily="34" charset="0"/>
                          <a:cs typeface="Times New Roman" panose="02020603050405020304" pitchFamily="18" charset="0"/>
                        </a:rPr>
                        <a:t>eyleme</a:t>
                      </a:r>
                      <a:r>
                        <a:rPr lang="en-US" sz="14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spc="-5" dirty="0" err="1">
                          <a:effectLst/>
                          <a:latin typeface="Times New Roman" panose="02020603050405020304" pitchFamily="18" charset="0"/>
                          <a:ea typeface="Calibri" panose="020F0502020204030204" pitchFamily="34" charset="0"/>
                          <a:cs typeface="Times New Roman" panose="02020603050405020304" pitchFamily="18" charset="0"/>
                        </a:rPr>
                        <a:t>verilen</a:t>
                      </a:r>
                      <a:r>
                        <a:rPr lang="en-US" sz="14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spc="-5" dirty="0" err="1">
                          <a:effectLst/>
                          <a:latin typeface="Times New Roman" panose="02020603050405020304" pitchFamily="18" charset="0"/>
                          <a:ea typeface="Calibri" panose="020F0502020204030204" pitchFamily="34" charset="0"/>
                          <a:cs typeface="Times New Roman" panose="02020603050405020304" pitchFamily="18" charset="0"/>
                        </a:rPr>
                        <a:t>puanın</a:t>
                      </a:r>
                      <a:r>
                        <a:rPr lang="en-US" sz="14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spc="-5" dirty="0" err="1">
                          <a:effectLst/>
                          <a:latin typeface="Times New Roman" panose="02020603050405020304" pitchFamily="18" charset="0"/>
                          <a:ea typeface="Calibri" panose="020F0502020204030204" pitchFamily="34" charset="0"/>
                          <a:cs typeface="Times New Roman" panose="02020603050405020304" pitchFamily="18" charset="0"/>
                        </a:rPr>
                        <a:t>çarpılacağı</a:t>
                      </a:r>
                      <a:r>
                        <a:rPr lang="en-US" sz="14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spc="-5" dirty="0" err="1">
                          <a:effectLst/>
                          <a:latin typeface="Times New Roman" panose="02020603050405020304" pitchFamily="18" charset="0"/>
                          <a:ea typeface="Calibri" panose="020F0502020204030204" pitchFamily="34" charset="0"/>
                          <a:cs typeface="Times New Roman" panose="02020603050405020304" pitchFamily="18" charset="0"/>
                        </a:rPr>
                        <a:t>yüzdeyi</a:t>
                      </a:r>
                      <a:r>
                        <a:rPr lang="en-US" sz="14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spc="-5" dirty="0" err="1">
                          <a:effectLst/>
                          <a:latin typeface="Times New Roman" panose="02020603050405020304" pitchFamily="18" charset="0"/>
                          <a:ea typeface="Calibri" panose="020F0502020204030204" pitchFamily="34" charset="0"/>
                          <a:cs typeface="Times New Roman" panose="02020603050405020304" pitchFamily="18" charset="0"/>
                        </a:rPr>
                        <a:t>ifade</a:t>
                      </a:r>
                      <a:r>
                        <a:rPr lang="en-US" sz="14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spc="-5" dirty="0" err="1">
                          <a:effectLst/>
                          <a:latin typeface="Times New Roman" panose="02020603050405020304" pitchFamily="18" charset="0"/>
                          <a:ea typeface="Calibri" panose="020F0502020204030204" pitchFamily="34" charset="0"/>
                          <a:cs typeface="Times New Roman" panose="02020603050405020304" pitchFamily="18" charset="0"/>
                        </a:rPr>
                        <a:t>eder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25979072"/>
                  </a:ext>
                </a:extLst>
              </a:tr>
            </a:tbl>
          </a:graphicData>
        </a:graphic>
      </p:graphicFrame>
    </p:spTree>
    <p:extLst>
      <p:ext uri="{BB962C8B-B14F-4D97-AF65-F5344CB8AC3E}">
        <p14:creationId xmlns:p14="http://schemas.microsoft.com/office/powerpoint/2010/main" val="131987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 xmlns:a16="http://schemas.microsoft.com/office/drawing/2014/main" id="{133B720A-DB01-4FB6-B4DD-7186B0BA7E37}"/>
              </a:ext>
            </a:extLst>
          </p:cNvPr>
          <p:cNvSpPr>
            <a:spLocks noGrp="1"/>
          </p:cNvSpPr>
          <p:nvPr>
            <p:ph type="title"/>
          </p:nvPr>
        </p:nvSpPr>
        <p:spPr>
          <a:xfrm>
            <a:off x="3170818" y="745560"/>
            <a:ext cx="4776394" cy="343652"/>
          </a:xfrm>
        </p:spPr>
        <p:txBody>
          <a:bodyPr anchor="t">
            <a:normAutofit fontScale="90000"/>
          </a:bodyPr>
          <a:lstStyle/>
          <a:p>
            <a:r>
              <a:rPr lang="tr-TR" sz="2200">
                <a:solidFill>
                  <a:srgbClr val="C00000"/>
                </a:solidFill>
              </a:rPr>
              <a:t>İç Kontrolün Tanımı</a:t>
            </a:r>
            <a:r>
              <a:rPr lang="tr-TR" sz="4736">
                <a:solidFill>
                  <a:srgbClr val="FF0000"/>
                </a:solidFill>
              </a:rPr>
              <a:t/>
            </a:r>
            <a:br>
              <a:rPr lang="tr-TR" sz="4736">
                <a:solidFill>
                  <a:srgbClr val="FF0000"/>
                </a:solidFill>
              </a:rPr>
            </a:br>
            <a:endParaRPr lang="tr-TR" b="1">
              <a:solidFill>
                <a:srgbClr val="FF0000"/>
              </a:solidFill>
            </a:endParaRPr>
          </a:p>
        </p:txBody>
      </p:sp>
      <p:sp>
        <p:nvSpPr>
          <p:cNvPr id="5" name="Dikdörtgen 4">
            <a:extLst>
              <a:ext uri="{FF2B5EF4-FFF2-40B4-BE49-F238E27FC236}">
                <a16:creationId xmlns="" xmlns:a16="http://schemas.microsoft.com/office/drawing/2014/main" id="{1F922D49-ABFC-4328-89B1-D278EDDB73AD}"/>
              </a:ext>
            </a:extLst>
          </p:cNvPr>
          <p:cNvSpPr/>
          <p:nvPr/>
        </p:nvSpPr>
        <p:spPr>
          <a:xfrm>
            <a:off x="5174427" y="1688454"/>
            <a:ext cx="5198372" cy="5078313"/>
          </a:xfrm>
          <a:prstGeom prst="rect">
            <a:avLst/>
          </a:prstGeom>
        </p:spPr>
        <p:txBody>
          <a:bodyPr wrap="square">
            <a:spAutoFit/>
          </a:bodyPr>
          <a:lstStyle/>
          <a:p>
            <a:pPr marL="8861">
              <a:lnSpc>
                <a:spcPct val="150000"/>
              </a:lnSpc>
              <a:tabLst>
                <a:tab pos="4500300" algn="l"/>
              </a:tabLst>
            </a:pPr>
            <a:r>
              <a:rPr lang="tr-TR" b="1">
                <a:latin typeface="Arial" panose="020B0604020202020204" pitchFamily="34" charset="0"/>
                <a:cs typeface="Arial" panose="020B0604020202020204" pitchFamily="34" charset="0"/>
              </a:rPr>
              <a:t>5018 Sayılı Kamu Malî Yönetimi ve Kontrol Kanunu - Madde 55</a:t>
            </a:r>
          </a:p>
          <a:p>
            <a:pPr marL="8861">
              <a:lnSpc>
                <a:spcPct val="150000"/>
              </a:lnSpc>
              <a:tabLst>
                <a:tab pos="4500300" algn="l"/>
              </a:tabLst>
            </a:pPr>
            <a:r>
              <a:rPr lang="tr-TR">
                <a:latin typeface="Arial" panose="020B0604020202020204" pitchFamily="34" charset="0"/>
                <a:cs typeface="Arial" panose="020B0604020202020204" pitchFamily="34" charset="0"/>
              </a:rPr>
              <a:t>İç kontrol; idarenin  amaçlarına, belirlenmiş politikalara ve mevzuata uygun olarak faaliyetlerin etkili, ekonomik ve verimli bir şekilde yürütülmesini, varlık ve kaynakların korunmasını, muhasebe kayıtlarının doğru ve tam olarak tutulmasını, malî bilgi ve yönetim bilgisinin zamanında ve güvenilir olarak üretilmesini sağlamak üzere idare tarafından oluşturulan organizasyon, yöntem ve süreçle iç denetimi kapsayan malî ve diğer kontroller bütünüdür.</a:t>
            </a:r>
          </a:p>
        </p:txBody>
      </p:sp>
      <p:pic>
        <p:nvPicPr>
          <p:cNvPr id="6" name="Resim 5">
            <a:extLst>
              <a:ext uri="{FF2B5EF4-FFF2-40B4-BE49-F238E27FC236}">
                <a16:creationId xmlns="" xmlns:a16="http://schemas.microsoft.com/office/drawing/2014/main" id="{C787343B-9BA9-4CC9-A55E-01EFDB2AF7D9}"/>
              </a:ext>
            </a:extLst>
          </p:cNvPr>
          <p:cNvPicPr>
            <a:picLocks noChangeAspect="1"/>
          </p:cNvPicPr>
          <p:nvPr/>
        </p:nvPicPr>
        <p:blipFill rotWithShape="1">
          <a:blip r:embed="rId3">
            <a:extLst>
              <a:ext uri="{28A0092B-C50C-407E-A947-70E740481C1C}">
                <a14:useLocalDpi xmlns:a14="http://schemas.microsoft.com/office/drawing/2010/main" val="0"/>
              </a:ext>
            </a:extLst>
          </a:blip>
          <a:srcRect l="8940" r="8921"/>
          <a:stretch/>
        </p:blipFill>
        <p:spPr>
          <a:xfrm>
            <a:off x="799290" y="2820202"/>
            <a:ext cx="3818966" cy="30993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47085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3571D6E-DFDA-4F23-AFCE-73EB4E34B13D}"/>
              </a:ext>
            </a:extLst>
          </p:cNvPr>
          <p:cNvSpPr>
            <a:spLocks noGrp="1"/>
          </p:cNvSpPr>
          <p:nvPr>
            <p:ph type="title"/>
          </p:nvPr>
        </p:nvSpPr>
        <p:spPr>
          <a:xfrm>
            <a:off x="2344072" y="904122"/>
            <a:ext cx="6003668" cy="487359"/>
          </a:xfrm>
        </p:spPr>
        <p:txBody>
          <a:bodyPr vert="horz" lIns="91440" tIns="45720" rIns="91440" bIns="45720" rtlCol="0" anchor="t">
            <a:normAutofit/>
          </a:bodyPr>
          <a:lstStyle/>
          <a:p>
            <a:r>
              <a:rPr lang="tr-TR" sz="2200">
                <a:solidFill>
                  <a:srgbClr val="C00000"/>
                </a:solidFill>
                <a:latin typeface="Arial" panose="020B0604020202020204" pitchFamily="34" charset="0"/>
                <a:cs typeface="Arial" panose="020B0604020202020204" pitchFamily="34" charset="0"/>
              </a:rPr>
              <a:t>Puanlandırma Sistemi Genel Şartlar</a:t>
            </a:r>
          </a:p>
        </p:txBody>
      </p:sp>
      <p:graphicFrame>
        <p:nvGraphicFramePr>
          <p:cNvPr id="6" name="Tablo 5">
            <a:extLst>
              <a:ext uri="{FF2B5EF4-FFF2-40B4-BE49-F238E27FC236}">
                <a16:creationId xmlns="" xmlns:a16="http://schemas.microsoft.com/office/drawing/2014/main" id="{B4D031F1-EBB0-419A-A906-411B912ED357}"/>
              </a:ext>
            </a:extLst>
          </p:cNvPr>
          <p:cNvGraphicFramePr>
            <a:graphicFrameLocks noGrp="1"/>
          </p:cNvGraphicFramePr>
          <p:nvPr>
            <p:extLst>
              <p:ext uri="{D42A27DB-BD31-4B8C-83A1-F6EECF244321}">
                <p14:modId xmlns:p14="http://schemas.microsoft.com/office/powerpoint/2010/main" val="3215599000"/>
              </p:ext>
            </p:extLst>
          </p:nvPr>
        </p:nvGraphicFramePr>
        <p:xfrm>
          <a:off x="459101" y="1381542"/>
          <a:ext cx="5400000" cy="1548001"/>
        </p:xfrm>
        <a:graphic>
          <a:graphicData uri="http://schemas.openxmlformats.org/drawingml/2006/table">
            <a:tbl>
              <a:tblPr firstRow="1" firstCol="1" lastRow="1" lastCol="1" bandRow="1" bandCol="1"/>
              <a:tblGrid>
                <a:gridCol w="1350000">
                  <a:extLst>
                    <a:ext uri="{9D8B030D-6E8A-4147-A177-3AD203B41FA5}">
                      <a16:colId xmlns="" xmlns:a16="http://schemas.microsoft.com/office/drawing/2014/main" val="3262782683"/>
                    </a:ext>
                  </a:extLst>
                </a:gridCol>
                <a:gridCol w="1350000">
                  <a:extLst>
                    <a:ext uri="{9D8B030D-6E8A-4147-A177-3AD203B41FA5}">
                      <a16:colId xmlns="" xmlns:a16="http://schemas.microsoft.com/office/drawing/2014/main" val="975945212"/>
                    </a:ext>
                  </a:extLst>
                </a:gridCol>
                <a:gridCol w="1350000">
                  <a:extLst>
                    <a:ext uri="{9D8B030D-6E8A-4147-A177-3AD203B41FA5}">
                      <a16:colId xmlns="" xmlns:a16="http://schemas.microsoft.com/office/drawing/2014/main" val="1213151430"/>
                    </a:ext>
                  </a:extLst>
                </a:gridCol>
                <a:gridCol w="1350000">
                  <a:extLst>
                    <a:ext uri="{9D8B030D-6E8A-4147-A177-3AD203B41FA5}">
                      <a16:colId xmlns="" xmlns:a16="http://schemas.microsoft.com/office/drawing/2014/main" val="1906349768"/>
                    </a:ext>
                  </a:extLst>
                </a:gridCol>
              </a:tblGrid>
              <a:tr h="315422">
                <a:tc>
                  <a:txBody>
                    <a:bodyPr/>
                    <a:lstStyle/>
                    <a:p>
                      <a:pPr marL="180340" indent="-270510" algn="ctr">
                        <a:spcBef>
                          <a:spcPts val="71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1.</a:t>
                      </a:r>
                      <a:r>
                        <a:rPr lang="en-US" sz="1100" spc="-25">
                          <a:effectLst/>
                          <a:latin typeface="Times New Roman" panose="02020603050405020304" pitchFamily="18" charset="0"/>
                          <a:ea typeface="Calibri" panose="020F0502020204030204" pitchFamily="34" charset="0"/>
                          <a:cs typeface="Times New Roman" panose="02020603050405020304" pitchFamily="18" charset="0"/>
                        </a:rPr>
                        <a:t> </a:t>
                      </a:r>
                      <a:r>
                        <a:rPr lang="en-US" sz="1100" spc="-5">
                          <a:effectLst/>
                          <a:latin typeface="Times New Roman" panose="02020603050405020304" pitchFamily="18" charset="0"/>
                          <a:ea typeface="Calibri" panose="020F0502020204030204" pitchFamily="34" charset="0"/>
                          <a:cs typeface="Times New Roman" panose="02020603050405020304" pitchFamily="18" charset="0"/>
                        </a:rPr>
                        <a:t>Çeyrek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AAAA"/>
                    </a:solidFill>
                  </a:tcPr>
                </a:tc>
                <a:tc>
                  <a:txBody>
                    <a:bodyPr/>
                    <a:lstStyle/>
                    <a:p>
                      <a:pPr marL="180340" indent="-252095" algn="ctr">
                        <a:spcBef>
                          <a:spcPts val="71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2.</a:t>
                      </a:r>
                      <a:r>
                        <a:rPr lang="en-US" sz="1100" spc="-25">
                          <a:effectLst/>
                          <a:latin typeface="Times New Roman" panose="02020603050405020304" pitchFamily="18" charset="0"/>
                          <a:ea typeface="Calibri" panose="020F0502020204030204" pitchFamily="34" charset="0"/>
                          <a:cs typeface="Times New Roman" panose="02020603050405020304" pitchFamily="18" charset="0"/>
                        </a:rPr>
                        <a:t> </a:t>
                      </a:r>
                      <a:r>
                        <a:rPr lang="en-US" sz="1100" spc="-5">
                          <a:effectLst/>
                          <a:latin typeface="Times New Roman" panose="02020603050405020304" pitchFamily="18" charset="0"/>
                          <a:ea typeface="Calibri" panose="020F0502020204030204" pitchFamily="34" charset="0"/>
                          <a:cs typeface="Times New Roman" panose="02020603050405020304" pitchFamily="18" charset="0"/>
                        </a:rPr>
                        <a:t>Çeyrek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AAAA"/>
                    </a:solidFill>
                  </a:tcPr>
                </a:tc>
                <a:tc>
                  <a:txBody>
                    <a:bodyPr/>
                    <a:lstStyle/>
                    <a:p>
                      <a:pPr marL="180340" indent="-180340" algn="ctr">
                        <a:spcBef>
                          <a:spcPts val="71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3.</a:t>
                      </a:r>
                      <a:r>
                        <a:rPr lang="en-US" sz="1100" spc="-25">
                          <a:effectLst/>
                          <a:latin typeface="Times New Roman" panose="02020603050405020304" pitchFamily="18" charset="0"/>
                          <a:ea typeface="Calibri" panose="020F0502020204030204" pitchFamily="34" charset="0"/>
                          <a:cs typeface="Times New Roman" panose="02020603050405020304" pitchFamily="18" charset="0"/>
                        </a:rPr>
                        <a:t> </a:t>
                      </a:r>
                      <a:r>
                        <a:rPr lang="en-US" sz="1100" spc="-5">
                          <a:effectLst/>
                          <a:latin typeface="Times New Roman" panose="02020603050405020304" pitchFamily="18" charset="0"/>
                          <a:ea typeface="Calibri" panose="020F0502020204030204" pitchFamily="34" charset="0"/>
                          <a:cs typeface="Times New Roman" panose="02020603050405020304" pitchFamily="18" charset="0"/>
                        </a:rPr>
                        <a:t>Çeyrek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AAAA"/>
                    </a:solidFill>
                  </a:tcPr>
                </a:tc>
                <a:tc>
                  <a:txBody>
                    <a:bodyPr/>
                    <a:lstStyle/>
                    <a:p>
                      <a:pPr marL="180340" indent="-180340" algn="ctr">
                        <a:spcBef>
                          <a:spcPts val="71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4.</a:t>
                      </a:r>
                      <a:r>
                        <a:rPr lang="en-US" sz="1100" spc="-25">
                          <a:effectLst/>
                          <a:latin typeface="Times New Roman" panose="02020603050405020304" pitchFamily="18" charset="0"/>
                          <a:ea typeface="Calibri" panose="020F0502020204030204" pitchFamily="34" charset="0"/>
                          <a:cs typeface="Times New Roman" panose="02020603050405020304" pitchFamily="18" charset="0"/>
                        </a:rPr>
                        <a:t> </a:t>
                      </a:r>
                      <a:r>
                        <a:rPr lang="en-US" sz="1100" spc="-5">
                          <a:effectLst/>
                          <a:latin typeface="Times New Roman" panose="02020603050405020304" pitchFamily="18" charset="0"/>
                          <a:ea typeface="Calibri" panose="020F0502020204030204" pitchFamily="34" charset="0"/>
                          <a:cs typeface="Times New Roman" panose="02020603050405020304" pitchFamily="18" charset="0"/>
                        </a:rPr>
                        <a:t>Çeyrek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AAAA"/>
                    </a:solidFill>
                  </a:tcPr>
                </a:tc>
                <a:extLst>
                  <a:ext uri="{0D108BD9-81ED-4DB2-BD59-A6C34878D82A}">
                    <a16:rowId xmlns="" xmlns:a16="http://schemas.microsoft.com/office/drawing/2014/main" val="4032004463"/>
                  </a:ext>
                </a:extLst>
              </a:tr>
              <a:tr h="306343">
                <a:tc>
                  <a:txBody>
                    <a:bodyPr/>
                    <a:lstStyle/>
                    <a:p>
                      <a:pPr marL="180340" indent="-180340" algn="ctr">
                        <a:spcBef>
                          <a:spcPts val="170"/>
                        </a:spcBef>
                        <a:spcAft>
                          <a:spcPts val="0"/>
                        </a:spcAft>
                      </a:pPr>
                      <a:r>
                        <a:rPr lang="en-US" sz="1100" spc="-15">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1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180340" indent="-180340" algn="ctr">
                        <a:spcBef>
                          <a:spcPts val="17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754377040"/>
                  </a:ext>
                </a:extLst>
              </a:tr>
              <a:tr h="231559">
                <a:tc>
                  <a:txBody>
                    <a:bodyPr/>
                    <a:lstStyle/>
                    <a:p>
                      <a:pPr marL="180340" indent="-180340" algn="ctr">
                        <a:spcBef>
                          <a:spcPts val="170"/>
                        </a:spcBef>
                        <a:spcAft>
                          <a:spcPts val="0"/>
                        </a:spcAft>
                      </a:pPr>
                      <a:r>
                        <a:rPr lang="en-US" sz="11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55"/>
                        </a:spcBef>
                        <a:spcAft>
                          <a:spcPts val="0"/>
                        </a:spcAft>
                      </a:pPr>
                      <a:r>
                        <a:rPr lang="en-US" sz="1100" spc="-15">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%100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180340" indent="-180340" algn="ctr">
                        <a:spcBef>
                          <a:spcPts val="17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207076181"/>
                  </a:ext>
                </a:extLst>
              </a:tr>
              <a:tr h="231559">
                <a:tc>
                  <a:txBody>
                    <a:bodyPr/>
                    <a:lstStyle/>
                    <a:p>
                      <a:pPr marL="180340" indent="-180340" algn="ctr">
                        <a:spcBef>
                          <a:spcPts val="170"/>
                        </a:spcBef>
                        <a:spcAft>
                          <a:spcPts val="0"/>
                        </a:spcAft>
                      </a:pPr>
                      <a:r>
                        <a:rPr lang="en-US" sz="11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10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%75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1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&lt;&lt;&lt;&lt;&lt;</a:t>
                      </a: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180340" indent="-180340" algn="ctr">
                        <a:spcBef>
                          <a:spcPts val="170"/>
                        </a:spcBef>
                        <a:spcAft>
                          <a:spcPts val="0"/>
                        </a:spcAft>
                      </a:pPr>
                      <a:r>
                        <a:rPr lang="en-US" sz="11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313815413"/>
                  </a:ext>
                </a:extLst>
              </a:tr>
              <a:tr h="231559">
                <a:tc>
                  <a:txBody>
                    <a:bodyPr/>
                    <a:lstStyle/>
                    <a:p>
                      <a:pPr marL="180340" indent="-180340" algn="ctr">
                        <a:spcBef>
                          <a:spcPts val="17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55"/>
                        </a:spcBef>
                        <a:spcAft>
                          <a:spcPts val="0"/>
                        </a:spcAft>
                      </a:pPr>
                      <a:r>
                        <a:rPr lang="en-US" sz="110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%50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1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1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&lt;&lt;&lt;&lt;&lt;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 xmlns:a16="http://schemas.microsoft.com/office/drawing/2014/main" val="1327828644"/>
                  </a:ext>
                </a:extLst>
              </a:tr>
              <a:tr h="231559">
                <a:tc>
                  <a:txBody>
                    <a:bodyPr/>
                    <a:lstStyle/>
                    <a:p>
                      <a:pPr marL="180340" indent="-180340" algn="ctr">
                        <a:spcBef>
                          <a:spcPts val="17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55"/>
                        </a:spcBef>
                        <a:spcAft>
                          <a:spcPts val="0"/>
                        </a:spcAft>
                      </a:pPr>
                      <a:r>
                        <a:rPr lang="en-US" sz="110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1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1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4149880089"/>
                  </a:ext>
                </a:extLst>
              </a:tr>
            </a:tbl>
          </a:graphicData>
        </a:graphic>
      </p:graphicFrame>
      <p:graphicFrame>
        <p:nvGraphicFramePr>
          <p:cNvPr id="10" name="Tablo 9">
            <a:extLst>
              <a:ext uri="{FF2B5EF4-FFF2-40B4-BE49-F238E27FC236}">
                <a16:creationId xmlns="" xmlns:a16="http://schemas.microsoft.com/office/drawing/2014/main" id="{FBD09358-D712-4D80-88FB-E5A2A1EC9424}"/>
              </a:ext>
            </a:extLst>
          </p:cNvPr>
          <p:cNvGraphicFramePr>
            <a:graphicFrameLocks noGrp="1"/>
          </p:cNvGraphicFramePr>
          <p:nvPr>
            <p:extLst>
              <p:ext uri="{D42A27DB-BD31-4B8C-83A1-F6EECF244321}">
                <p14:modId xmlns:p14="http://schemas.microsoft.com/office/powerpoint/2010/main" val="2408399223"/>
              </p:ext>
            </p:extLst>
          </p:nvPr>
        </p:nvGraphicFramePr>
        <p:xfrm>
          <a:off x="1794961" y="3056908"/>
          <a:ext cx="5400001" cy="1548001"/>
        </p:xfrm>
        <a:graphic>
          <a:graphicData uri="http://schemas.openxmlformats.org/drawingml/2006/table">
            <a:tbl>
              <a:tblPr firstRow="1" firstCol="1" lastRow="1" lastCol="1" bandRow="1" bandCol="1"/>
              <a:tblGrid>
                <a:gridCol w="1391892">
                  <a:extLst>
                    <a:ext uri="{9D8B030D-6E8A-4147-A177-3AD203B41FA5}">
                      <a16:colId xmlns="" xmlns:a16="http://schemas.microsoft.com/office/drawing/2014/main" val="1048962627"/>
                    </a:ext>
                  </a:extLst>
                </a:gridCol>
                <a:gridCol w="1315573">
                  <a:extLst>
                    <a:ext uri="{9D8B030D-6E8A-4147-A177-3AD203B41FA5}">
                      <a16:colId xmlns="" xmlns:a16="http://schemas.microsoft.com/office/drawing/2014/main" val="2436237602"/>
                    </a:ext>
                  </a:extLst>
                </a:gridCol>
                <a:gridCol w="1351722">
                  <a:extLst>
                    <a:ext uri="{9D8B030D-6E8A-4147-A177-3AD203B41FA5}">
                      <a16:colId xmlns="" xmlns:a16="http://schemas.microsoft.com/office/drawing/2014/main" val="4084696978"/>
                    </a:ext>
                  </a:extLst>
                </a:gridCol>
                <a:gridCol w="1340814">
                  <a:extLst>
                    <a:ext uri="{9D8B030D-6E8A-4147-A177-3AD203B41FA5}">
                      <a16:colId xmlns="" xmlns:a16="http://schemas.microsoft.com/office/drawing/2014/main" val="1283201611"/>
                    </a:ext>
                  </a:extLst>
                </a:gridCol>
              </a:tblGrid>
              <a:tr h="359709">
                <a:tc>
                  <a:txBody>
                    <a:bodyPr/>
                    <a:lstStyle/>
                    <a:p>
                      <a:pPr marL="180340" indent="-270510" algn="ctr">
                        <a:spcBef>
                          <a:spcPts val="71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1.</a:t>
                      </a:r>
                      <a:r>
                        <a:rPr lang="en-US" sz="1100" spc="-25">
                          <a:effectLst/>
                          <a:latin typeface="Times New Roman" panose="02020603050405020304" pitchFamily="18" charset="0"/>
                          <a:ea typeface="Calibri" panose="020F0502020204030204" pitchFamily="34" charset="0"/>
                          <a:cs typeface="Times New Roman" panose="02020603050405020304" pitchFamily="18" charset="0"/>
                        </a:rPr>
                        <a:t> </a:t>
                      </a:r>
                      <a:r>
                        <a:rPr lang="en-US" sz="1100" spc="-5">
                          <a:effectLst/>
                          <a:latin typeface="Times New Roman" panose="02020603050405020304" pitchFamily="18" charset="0"/>
                          <a:ea typeface="Calibri" panose="020F0502020204030204" pitchFamily="34" charset="0"/>
                          <a:cs typeface="Times New Roman" panose="02020603050405020304" pitchFamily="18" charset="0"/>
                        </a:rPr>
                        <a:t>Çeyrek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AAAA"/>
                    </a:solidFill>
                  </a:tcPr>
                </a:tc>
                <a:tc>
                  <a:txBody>
                    <a:bodyPr/>
                    <a:lstStyle/>
                    <a:p>
                      <a:pPr marL="180340" indent="-252095" algn="ctr">
                        <a:spcBef>
                          <a:spcPts val="71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2.</a:t>
                      </a:r>
                      <a:r>
                        <a:rPr lang="en-US" sz="1100" spc="-25">
                          <a:effectLst/>
                          <a:latin typeface="Times New Roman" panose="02020603050405020304" pitchFamily="18" charset="0"/>
                          <a:ea typeface="Calibri" panose="020F0502020204030204" pitchFamily="34" charset="0"/>
                          <a:cs typeface="Times New Roman" panose="02020603050405020304" pitchFamily="18" charset="0"/>
                        </a:rPr>
                        <a:t> </a:t>
                      </a:r>
                      <a:r>
                        <a:rPr lang="en-US" sz="1100" spc="-5">
                          <a:effectLst/>
                          <a:latin typeface="Times New Roman" panose="02020603050405020304" pitchFamily="18" charset="0"/>
                          <a:ea typeface="Calibri" panose="020F0502020204030204" pitchFamily="34" charset="0"/>
                          <a:cs typeface="Times New Roman" panose="02020603050405020304" pitchFamily="18" charset="0"/>
                        </a:rPr>
                        <a:t>Çeyrek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AAAA"/>
                    </a:solidFill>
                  </a:tcPr>
                </a:tc>
                <a:tc>
                  <a:txBody>
                    <a:bodyPr/>
                    <a:lstStyle/>
                    <a:p>
                      <a:pPr marL="180340" indent="-180340" algn="ctr">
                        <a:spcBef>
                          <a:spcPts val="71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3.</a:t>
                      </a:r>
                      <a:r>
                        <a:rPr lang="en-US" sz="1100" spc="-25">
                          <a:effectLst/>
                          <a:latin typeface="Times New Roman" panose="02020603050405020304" pitchFamily="18" charset="0"/>
                          <a:ea typeface="Calibri" panose="020F0502020204030204" pitchFamily="34" charset="0"/>
                          <a:cs typeface="Times New Roman" panose="02020603050405020304" pitchFamily="18" charset="0"/>
                        </a:rPr>
                        <a:t> </a:t>
                      </a:r>
                      <a:r>
                        <a:rPr lang="en-US" sz="1100" spc="-5">
                          <a:effectLst/>
                          <a:latin typeface="Times New Roman" panose="02020603050405020304" pitchFamily="18" charset="0"/>
                          <a:ea typeface="Calibri" panose="020F0502020204030204" pitchFamily="34" charset="0"/>
                          <a:cs typeface="Times New Roman" panose="02020603050405020304" pitchFamily="18" charset="0"/>
                        </a:rPr>
                        <a:t>Çeyrek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AAAA"/>
                    </a:solidFill>
                  </a:tcPr>
                </a:tc>
                <a:tc>
                  <a:txBody>
                    <a:bodyPr/>
                    <a:lstStyle/>
                    <a:p>
                      <a:pPr marL="180340" indent="-180340" algn="ctr">
                        <a:spcBef>
                          <a:spcPts val="71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4.</a:t>
                      </a:r>
                      <a:r>
                        <a:rPr lang="en-US" sz="1100" spc="-25">
                          <a:effectLst/>
                          <a:latin typeface="Times New Roman" panose="02020603050405020304" pitchFamily="18" charset="0"/>
                          <a:ea typeface="Calibri" panose="020F0502020204030204" pitchFamily="34" charset="0"/>
                          <a:cs typeface="Times New Roman" panose="02020603050405020304" pitchFamily="18" charset="0"/>
                        </a:rPr>
                        <a:t> </a:t>
                      </a:r>
                      <a:r>
                        <a:rPr lang="en-US" sz="1100" spc="-5">
                          <a:effectLst/>
                          <a:latin typeface="Times New Roman" panose="02020603050405020304" pitchFamily="18" charset="0"/>
                          <a:ea typeface="Calibri" panose="020F0502020204030204" pitchFamily="34" charset="0"/>
                          <a:cs typeface="Times New Roman" panose="02020603050405020304" pitchFamily="18" charset="0"/>
                        </a:rPr>
                        <a:t>Çeyrek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AAAA"/>
                    </a:solidFill>
                  </a:tcPr>
                </a:tc>
                <a:extLst>
                  <a:ext uri="{0D108BD9-81ED-4DB2-BD59-A6C34878D82A}">
                    <a16:rowId xmlns="" xmlns:a16="http://schemas.microsoft.com/office/drawing/2014/main" val="907547726"/>
                  </a:ext>
                </a:extLst>
              </a:tr>
              <a:tr h="363655">
                <a:tc>
                  <a:txBody>
                    <a:bodyPr/>
                    <a:lstStyle/>
                    <a:p>
                      <a:pPr marL="180340" indent="-180340" algn="ctr">
                        <a:spcBef>
                          <a:spcPts val="170"/>
                        </a:spcBef>
                        <a:spcAft>
                          <a:spcPts val="0"/>
                        </a:spcAft>
                      </a:pPr>
                      <a:r>
                        <a:rPr lang="en-US" sz="1100" spc="-15">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1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180340" indent="-180340" algn="ctr">
                        <a:spcBef>
                          <a:spcPts val="17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845201756"/>
                  </a:ext>
                </a:extLst>
              </a:tr>
              <a:tr h="274879">
                <a:tc>
                  <a:txBody>
                    <a:bodyPr/>
                    <a:lstStyle/>
                    <a:p>
                      <a:pPr marL="180340" indent="-180340" algn="ctr">
                        <a:spcBef>
                          <a:spcPts val="170"/>
                        </a:spcBef>
                        <a:spcAft>
                          <a:spcPts val="0"/>
                        </a:spcAft>
                      </a:pPr>
                      <a:r>
                        <a:rPr lang="en-US" sz="11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55"/>
                        </a:spcBef>
                        <a:spcAft>
                          <a:spcPts val="0"/>
                        </a:spcAft>
                      </a:pPr>
                      <a:r>
                        <a:rPr lang="en-US" sz="11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10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%100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180340" indent="-180340" algn="ctr">
                        <a:spcBef>
                          <a:spcPts val="170"/>
                        </a:spcBef>
                        <a:spcAft>
                          <a:spcPts val="0"/>
                        </a:spcAft>
                      </a:pPr>
                      <a:r>
                        <a:rPr lang="en-US" sz="11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896347117"/>
                  </a:ext>
                </a:extLst>
              </a:tr>
              <a:tr h="274879">
                <a:tc>
                  <a:txBody>
                    <a:bodyPr/>
                    <a:lstStyle/>
                    <a:p>
                      <a:pPr marL="180340" indent="-180340" algn="ctr">
                        <a:spcBef>
                          <a:spcPts val="170"/>
                        </a:spcBef>
                        <a:spcAft>
                          <a:spcPts val="0"/>
                        </a:spcAft>
                      </a:pPr>
                      <a:r>
                        <a:rPr lang="en-US" sz="11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55"/>
                        </a:spcBef>
                        <a:spcAft>
                          <a:spcPts val="0"/>
                        </a:spcAft>
                      </a:pPr>
                      <a:r>
                        <a:rPr lang="en-US" sz="11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10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%75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1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&lt;&lt;&lt;&lt;&lt;</a:t>
                      </a: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 xmlns:a16="http://schemas.microsoft.com/office/drawing/2014/main" val="980804237"/>
                  </a:ext>
                </a:extLst>
              </a:tr>
              <a:tr h="274879">
                <a:tc>
                  <a:txBody>
                    <a:bodyPr/>
                    <a:lstStyle/>
                    <a:p>
                      <a:pPr marL="180340" indent="-180340" algn="ctr">
                        <a:spcBef>
                          <a:spcPts val="170"/>
                        </a:spcBef>
                        <a:spcAft>
                          <a:spcPts val="0"/>
                        </a:spcAft>
                      </a:pPr>
                      <a:r>
                        <a:rPr lang="en-US" sz="11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55"/>
                        </a:spcBef>
                        <a:spcAft>
                          <a:spcPts val="0"/>
                        </a:spcAft>
                      </a:pPr>
                      <a:r>
                        <a:rPr lang="en-US" sz="11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10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1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043628045"/>
                  </a:ext>
                </a:extLst>
              </a:tr>
            </a:tbl>
          </a:graphicData>
        </a:graphic>
      </p:graphicFrame>
      <p:graphicFrame>
        <p:nvGraphicFramePr>
          <p:cNvPr id="11" name="Tablo 10">
            <a:extLst>
              <a:ext uri="{FF2B5EF4-FFF2-40B4-BE49-F238E27FC236}">
                <a16:creationId xmlns="" xmlns:a16="http://schemas.microsoft.com/office/drawing/2014/main" id="{A109B3F2-D148-486E-B5BA-79EFD02B8B0B}"/>
              </a:ext>
            </a:extLst>
          </p:cNvPr>
          <p:cNvGraphicFramePr>
            <a:graphicFrameLocks noGrp="1"/>
          </p:cNvGraphicFramePr>
          <p:nvPr>
            <p:extLst>
              <p:ext uri="{D42A27DB-BD31-4B8C-83A1-F6EECF244321}">
                <p14:modId xmlns:p14="http://schemas.microsoft.com/office/powerpoint/2010/main" val="1065411043"/>
              </p:ext>
            </p:extLst>
          </p:nvPr>
        </p:nvGraphicFramePr>
        <p:xfrm>
          <a:off x="3180651" y="4703403"/>
          <a:ext cx="5400000" cy="1548000"/>
        </p:xfrm>
        <a:graphic>
          <a:graphicData uri="http://schemas.openxmlformats.org/drawingml/2006/table">
            <a:tbl>
              <a:tblPr firstRow="1" firstCol="1" lastRow="1" lastCol="1" bandRow="1" bandCol="1"/>
              <a:tblGrid>
                <a:gridCol w="1350000">
                  <a:extLst>
                    <a:ext uri="{9D8B030D-6E8A-4147-A177-3AD203B41FA5}">
                      <a16:colId xmlns="" xmlns:a16="http://schemas.microsoft.com/office/drawing/2014/main" val="3004513910"/>
                    </a:ext>
                  </a:extLst>
                </a:gridCol>
                <a:gridCol w="1350000">
                  <a:extLst>
                    <a:ext uri="{9D8B030D-6E8A-4147-A177-3AD203B41FA5}">
                      <a16:colId xmlns="" xmlns:a16="http://schemas.microsoft.com/office/drawing/2014/main" val="146907137"/>
                    </a:ext>
                  </a:extLst>
                </a:gridCol>
                <a:gridCol w="1350000">
                  <a:extLst>
                    <a:ext uri="{9D8B030D-6E8A-4147-A177-3AD203B41FA5}">
                      <a16:colId xmlns="" xmlns:a16="http://schemas.microsoft.com/office/drawing/2014/main" val="4215944730"/>
                    </a:ext>
                  </a:extLst>
                </a:gridCol>
                <a:gridCol w="1350000">
                  <a:extLst>
                    <a:ext uri="{9D8B030D-6E8A-4147-A177-3AD203B41FA5}">
                      <a16:colId xmlns="" xmlns:a16="http://schemas.microsoft.com/office/drawing/2014/main" val="2570960905"/>
                    </a:ext>
                  </a:extLst>
                </a:gridCol>
              </a:tblGrid>
              <a:tr h="437373">
                <a:tc>
                  <a:txBody>
                    <a:bodyPr/>
                    <a:lstStyle/>
                    <a:p>
                      <a:pPr marL="180340" indent="-270510" algn="ctr">
                        <a:spcBef>
                          <a:spcPts val="71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1.</a:t>
                      </a:r>
                      <a:r>
                        <a:rPr lang="en-US" sz="1100" spc="-25">
                          <a:effectLst/>
                          <a:latin typeface="Times New Roman" panose="02020603050405020304" pitchFamily="18" charset="0"/>
                          <a:ea typeface="Calibri" panose="020F0502020204030204" pitchFamily="34" charset="0"/>
                          <a:cs typeface="Times New Roman" panose="02020603050405020304" pitchFamily="18" charset="0"/>
                        </a:rPr>
                        <a:t> </a:t>
                      </a:r>
                      <a:r>
                        <a:rPr lang="en-US" sz="1100" spc="-5">
                          <a:effectLst/>
                          <a:latin typeface="Times New Roman" panose="02020603050405020304" pitchFamily="18" charset="0"/>
                          <a:ea typeface="Calibri" panose="020F0502020204030204" pitchFamily="34" charset="0"/>
                          <a:cs typeface="Times New Roman" panose="02020603050405020304" pitchFamily="18" charset="0"/>
                        </a:rPr>
                        <a:t>Çeyrek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AAAA"/>
                    </a:solidFill>
                  </a:tcPr>
                </a:tc>
                <a:tc>
                  <a:txBody>
                    <a:bodyPr/>
                    <a:lstStyle/>
                    <a:p>
                      <a:pPr marL="180340" indent="-252095" algn="ctr">
                        <a:spcBef>
                          <a:spcPts val="71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2.</a:t>
                      </a:r>
                      <a:r>
                        <a:rPr lang="en-US" sz="1100" spc="-25">
                          <a:effectLst/>
                          <a:latin typeface="Times New Roman" panose="02020603050405020304" pitchFamily="18" charset="0"/>
                          <a:ea typeface="Calibri" panose="020F0502020204030204" pitchFamily="34" charset="0"/>
                          <a:cs typeface="Times New Roman" panose="02020603050405020304" pitchFamily="18" charset="0"/>
                        </a:rPr>
                        <a:t> </a:t>
                      </a:r>
                      <a:r>
                        <a:rPr lang="en-US" sz="1100" spc="-5">
                          <a:effectLst/>
                          <a:latin typeface="Times New Roman" panose="02020603050405020304" pitchFamily="18" charset="0"/>
                          <a:ea typeface="Calibri" panose="020F0502020204030204" pitchFamily="34" charset="0"/>
                          <a:cs typeface="Times New Roman" panose="02020603050405020304" pitchFamily="18" charset="0"/>
                        </a:rPr>
                        <a:t>Çeyrek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AAAA"/>
                    </a:solidFill>
                  </a:tcPr>
                </a:tc>
                <a:tc>
                  <a:txBody>
                    <a:bodyPr/>
                    <a:lstStyle/>
                    <a:p>
                      <a:pPr marL="180340" indent="-180340" algn="ctr">
                        <a:spcBef>
                          <a:spcPts val="71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3.</a:t>
                      </a:r>
                      <a:r>
                        <a:rPr lang="en-US" sz="1100" spc="-25">
                          <a:effectLst/>
                          <a:latin typeface="Times New Roman" panose="02020603050405020304" pitchFamily="18" charset="0"/>
                          <a:ea typeface="Calibri" panose="020F0502020204030204" pitchFamily="34" charset="0"/>
                          <a:cs typeface="Times New Roman" panose="02020603050405020304" pitchFamily="18" charset="0"/>
                        </a:rPr>
                        <a:t> </a:t>
                      </a:r>
                      <a:r>
                        <a:rPr lang="en-US" sz="1100" spc="-5">
                          <a:effectLst/>
                          <a:latin typeface="Times New Roman" panose="02020603050405020304" pitchFamily="18" charset="0"/>
                          <a:ea typeface="Calibri" panose="020F0502020204030204" pitchFamily="34" charset="0"/>
                          <a:cs typeface="Times New Roman" panose="02020603050405020304" pitchFamily="18" charset="0"/>
                        </a:rPr>
                        <a:t>Çeyrek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AAAA"/>
                    </a:solidFill>
                  </a:tcPr>
                </a:tc>
                <a:tc>
                  <a:txBody>
                    <a:bodyPr/>
                    <a:lstStyle/>
                    <a:p>
                      <a:pPr marL="180340" indent="-180340" algn="ctr">
                        <a:spcBef>
                          <a:spcPts val="71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4.</a:t>
                      </a:r>
                      <a:r>
                        <a:rPr lang="en-US" sz="1100" spc="-25">
                          <a:effectLst/>
                          <a:latin typeface="Times New Roman" panose="02020603050405020304" pitchFamily="18" charset="0"/>
                          <a:ea typeface="Calibri" panose="020F0502020204030204" pitchFamily="34" charset="0"/>
                          <a:cs typeface="Times New Roman" panose="02020603050405020304" pitchFamily="18" charset="0"/>
                        </a:rPr>
                        <a:t> </a:t>
                      </a:r>
                      <a:r>
                        <a:rPr lang="en-US" sz="1100" spc="-5">
                          <a:effectLst/>
                          <a:latin typeface="Times New Roman" panose="02020603050405020304" pitchFamily="18" charset="0"/>
                          <a:ea typeface="Calibri" panose="020F0502020204030204" pitchFamily="34" charset="0"/>
                          <a:cs typeface="Times New Roman" panose="02020603050405020304" pitchFamily="18" charset="0"/>
                        </a:rPr>
                        <a:t>Çeyrek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AAAA"/>
                    </a:solidFill>
                  </a:tcPr>
                </a:tc>
                <a:extLst>
                  <a:ext uri="{0D108BD9-81ED-4DB2-BD59-A6C34878D82A}">
                    <a16:rowId xmlns="" xmlns:a16="http://schemas.microsoft.com/office/drawing/2014/main" val="2007491744"/>
                  </a:ext>
                </a:extLst>
              </a:tr>
              <a:tr h="442171">
                <a:tc>
                  <a:txBody>
                    <a:bodyPr/>
                    <a:lstStyle/>
                    <a:p>
                      <a:pPr marL="180340" indent="-180340" algn="ctr">
                        <a:spcBef>
                          <a:spcPts val="170"/>
                        </a:spcBef>
                        <a:spcAft>
                          <a:spcPts val="0"/>
                        </a:spcAft>
                      </a:pPr>
                      <a:r>
                        <a:rPr lang="en-US" sz="1100" spc="-15">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1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2519949136"/>
                  </a:ext>
                </a:extLst>
              </a:tr>
              <a:tr h="334228">
                <a:tc>
                  <a:txBody>
                    <a:bodyPr/>
                    <a:lstStyle/>
                    <a:p>
                      <a:pPr marL="180340" indent="-180340" algn="ctr">
                        <a:spcBef>
                          <a:spcPts val="170"/>
                        </a:spcBef>
                        <a:spcAft>
                          <a:spcPts val="0"/>
                        </a:spcAft>
                      </a:pPr>
                      <a:r>
                        <a:rPr lang="en-US" sz="11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55"/>
                        </a:spcBef>
                        <a:spcAft>
                          <a:spcPts val="0"/>
                        </a:spcAft>
                      </a:pPr>
                      <a:r>
                        <a:rPr lang="en-US" sz="11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10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100" spc="-15">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%100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 xmlns:a16="http://schemas.microsoft.com/office/drawing/2014/main" val="864201190"/>
                  </a:ext>
                </a:extLst>
              </a:tr>
              <a:tr h="334228">
                <a:tc>
                  <a:txBody>
                    <a:bodyPr/>
                    <a:lstStyle/>
                    <a:p>
                      <a:pPr marL="180340" indent="-180340" algn="ctr">
                        <a:spcBef>
                          <a:spcPts val="170"/>
                        </a:spcBef>
                        <a:spcAft>
                          <a:spcPts val="0"/>
                        </a:spcAft>
                      </a:pPr>
                      <a:r>
                        <a:rPr lang="en-US" sz="11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55"/>
                        </a:spcBef>
                        <a:spcAft>
                          <a:spcPts val="0"/>
                        </a:spcAft>
                      </a:pPr>
                      <a:r>
                        <a:rPr lang="en-US" sz="11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10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214925122"/>
                  </a:ext>
                </a:extLst>
              </a:tr>
            </a:tbl>
          </a:graphicData>
        </a:graphic>
      </p:graphicFrame>
      <p:graphicFrame>
        <p:nvGraphicFramePr>
          <p:cNvPr id="12" name="Tablo 11">
            <a:extLst>
              <a:ext uri="{FF2B5EF4-FFF2-40B4-BE49-F238E27FC236}">
                <a16:creationId xmlns="" xmlns:a16="http://schemas.microsoft.com/office/drawing/2014/main" id="{2B6680A4-C3AC-4341-AAC0-16140EAD5919}"/>
              </a:ext>
            </a:extLst>
          </p:cNvPr>
          <p:cNvGraphicFramePr>
            <a:graphicFrameLocks noGrp="1"/>
          </p:cNvGraphicFramePr>
          <p:nvPr>
            <p:extLst>
              <p:ext uri="{D42A27DB-BD31-4B8C-83A1-F6EECF244321}">
                <p14:modId xmlns:p14="http://schemas.microsoft.com/office/powerpoint/2010/main" val="3956240426"/>
              </p:ext>
            </p:extLst>
          </p:nvPr>
        </p:nvGraphicFramePr>
        <p:xfrm>
          <a:off x="805069" y="6366042"/>
          <a:ext cx="8507896" cy="959095"/>
        </p:xfrm>
        <a:graphic>
          <a:graphicData uri="http://schemas.openxmlformats.org/drawingml/2006/table">
            <a:tbl>
              <a:tblPr firstRow="1" firstCol="1" lastRow="1" lastCol="1" bandRow="1" bandCol="1"/>
              <a:tblGrid>
                <a:gridCol w="1298108">
                  <a:extLst>
                    <a:ext uri="{9D8B030D-6E8A-4147-A177-3AD203B41FA5}">
                      <a16:colId xmlns="" xmlns:a16="http://schemas.microsoft.com/office/drawing/2014/main" val="2781278243"/>
                    </a:ext>
                  </a:extLst>
                </a:gridCol>
                <a:gridCol w="7209788">
                  <a:extLst>
                    <a:ext uri="{9D8B030D-6E8A-4147-A177-3AD203B41FA5}">
                      <a16:colId xmlns="" xmlns:a16="http://schemas.microsoft.com/office/drawing/2014/main" val="2217498829"/>
                    </a:ext>
                  </a:extLst>
                </a:gridCol>
              </a:tblGrid>
              <a:tr h="295793">
                <a:tc>
                  <a:txBody>
                    <a:bodyPr/>
                    <a:lstStyle/>
                    <a:p>
                      <a:pPr marL="180340">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F50"/>
                    </a:solidFill>
                  </a:tcPr>
                </a:tc>
                <a:tc>
                  <a:txBody>
                    <a:bodyPr/>
                    <a:lstStyle/>
                    <a:p>
                      <a:pPr algn="just">
                        <a:spcBef>
                          <a:spcPts val="190"/>
                        </a:spcBef>
                        <a:spcAft>
                          <a:spcPts val="0"/>
                        </a:spcAft>
                      </a:pPr>
                      <a:r>
                        <a:rPr lang="tr-TR" sz="1400" spc="-5">
                          <a:effectLst/>
                          <a:latin typeface="Times New Roman" panose="02020603050405020304" pitchFamily="18" charset="0"/>
                          <a:ea typeface="Calibri" panose="020F0502020204030204" pitchFamily="34" charset="0"/>
                          <a:cs typeface="Times New Roman" panose="02020603050405020304" pitchFamily="18" charset="0"/>
                        </a:rPr>
                        <a:t>  </a:t>
                      </a:r>
                      <a:r>
                        <a:rPr lang="en-US" sz="1400" spc="-5" err="1">
                          <a:effectLst/>
                          <a:latin typeface="Times New Roman" panose="02020603050405020304" pitchFamily="18" charset="0"/>
                          <a:ea typeface="Calibri" panose="020F0502020204030204" pitchFamily="34" charset="0"/>
                          <a:cs typeface="Times New Roman" panose="02020603050405020304" pitchFamily="18" charset="0"/>
                        </a:rPr>
                        <a:t>Eylem</a:t>
                      </a:r>
                      <a:r>
                        <a:rPr lang="en-US" sz="1400" spc="65" err="1">
                          <a:effectLst/>
                          <a:latin typeface="Times New Roman" panose="02020603050405020304" pitchFamily="18" charset="0"/>
                          <a:ea typeface="Calibri" panose="020F0502020204030204" pitchFamily="34" charset="0"/>
                          <a:cs typeface="Times New Roman" panose="02020603050405020304" pitchFamily="18" charset="0"/>
                        </a:rPr>
                        <a:t>in</a:t>
                      </a:r>
                      <a:r>
                        <a:rPr lang="en-US" sz="1400" spc="65">
                          <a:effectLst/>
                          <a:latin typeface="Times New Roman" panose="02020603050405020304" pitchFamily="18" charset="0"/>
                          <a:ea typeface="Calibri" panose="020F0502020204030204" pitchFamily="34" charset="0"/>
                          <a:cs typeface="Times New Roman" panose="02020603050405020304" pitchFamily="18" charset="0"/>
                        </a:rPr>
                        <a:t> </a:t>
                      </a:r>
                      <a:r>
                        <a:rPr lang="en-US" sz="1400" err="1">
                          <a:effectLst/>
                          <a:latin typeface="Times New Roman" panose="02020603050405020304" pitchFamily="18" charset="0"/>
                          <a:ea typeface="Calibri" panose="020F0502020204030204" pitchFamily="34" charset="0"/>
                          <a:cs typeface="Times New Roman" panose="02020603050405020304" pitchFamily="18" charset="0"/>
                        </a:rPr>
                        <a:t>tamamlanması</a:t>
                      </a:r>
                      <a:r>
                        <a:rPr lang="en-US" sz="1400" spc="65">
                          <a:effectLst/>
                          <a:latin typeface="Times New Roman" panose="02020603050405020304" pitchFamily="18" charset="0"/>
                          <a:ea typeface="Calibri" panose="020F0502020204030204" pitchFamily="34" charset="0"/>
                          <a:cs typeface="Times New Roman" panose="02020603050405020304" pitchFamily="18" charset="0"/>
                        </a:rPr>
                        <a:t> </a:t>
                      </a:r>
                      <a:r>
                        <a:rPr lang="en-US" sz="1400" spc="-5" err="1">
                          <a:effectLst/>
                          <a:latin typeface="Times New Roman" panose="02020603050405020304" pitchFamily="18" charset="0"/>
                          <a:ea typeface="Calibri" panose="020F0502020204030204" pitchFamily="34" charset="0"/>
                          <a:cs typeface="Times New Roman" panose="02020603050405020304" pitchFamily="18" charset="0"/>
                        </a:rPr>
                        <a:t>gereken</a:t>
                      </a:r>
                      <a:r>
                        <a:rPr lang="en-US" sz="1400" spc="7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err="1">
                          <a:effectLst/>
                          <a:latin typeface="Times New Roman" panose="02020603050405020304" pitchFamily="18" charset="0"/>
                          <a:ea typeface="Calibri" panose="020F0502020204030204" pitchFamily="34" charset="0"/>
                          <a:cs typeface="Times New Roman" panose="02020603050405020304" pitchFamily="18" charset="0"/>
                        </a:rPr>
                        <a:t>dönemi</a:t>
                      </a:r>
                      <a:r>
                        <a:rPr lang="en-US" sz="1400" spc="65">
                          <a:effectLst/>
                          <a:latin typeface="Times New Roman" panose="02020603050405020304" pitchFamily="18" charset="0"/>
                          <a:ea typeface="Calibri" panose="020F0502020204030204" pitchFamily="34" charset="0"/>
                          <a:cs typeface="Times New Roman" panose="02020603050405020304" pitchFamily="18" charset="0"/>
                        </a:rPr>
                        <a:t> </a:t>
                      </a:r>
                      <a:r>
                        <a:rPr lang="en-US" sz="1400" err="1">
                          <a:effectLst/>
                          <a:latin typeface="Times New Roman" panose="02020603050405020304" pitchFamily="18" charset="0"/>
                          <a:ea typeface="Calibri" panose="020F0502020204030204" pitchFamily="34" charset="0"/>
                          <a:cs typeface="Times New Roman" panose="02020603050405020304" pitchFamily="18" charset="0"/>
                        </a:rPr>
                        <a:t>ifade</a:t>
                      </a:r>
                      <a:r>
                        <a:rPr lang="en-US" sz="1400" spc="65">
                          <a:effectLst/>
                          <a:latin typeface="Times New Roman" panose="02020603050405020304" pitchFamily="18" charset="0"/>
                          <a:ea typeface="Calibri" panose="020F0502020204030204" pitchFamily="34" charset="0"/>
                          <a:cs typeface="Times New Roman" panose="02020603050405020304" pitchFamily="18" charset="0"/>
                        </a:rPr>
                        <a:t> </a:t>
                      </a:r>
                      <a:r>
                        <a:rPr lang="en-US" sz="1400" spc="-15" err="1">
                          <a:effectLst/>
                          <a:latin typeface="Times New Roman" panose="02020603050405020304" pitchFamily="18" charset="0"/>
                          <a:ea typeface="Calibri" panose="020F0502020204030204" pitchFamily="34" charset="0"/>
                          <a:cs typeface="Times New Roman" panose="02020603050405020304" pitchFamily="18" charset="0"/>
                        </a:rPr>
                        <a:t>eder</a:t>
                      </a:r>
                      <a:r>
                        <a:rPr lang="en-US" sz="1400" spc="-20">
                          <a:effectLst/>
                          <a:latin typeface="Times New Roman" panose="02020603050405020304" pitchFamily="18" charset="0"/>
                          <a:ea typeface="Calibri" panose="020F0502020204030204" pitchFamily="34" charset="0"/>
                          <a:cs typeface="Times New Roman" panose="02020603050405020304" pitchFamily="18"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5854664"/>
                  </a:ext>
                </a:extLst>
              </a:tr>
              <a:tr h="288577">
                <a:tc>
                  <a:txBody>
                    <a:bodyPr/>
                    <a:lstStyle/>
                    <a:p>
                      <a:pPr marL="180340">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just">
                        <a:spcBef>
                          <a:spcPts val="190"/>
                        </a:spcBef>
                        <a:spcAft>
                          <a:spcPts val="0"/>
                        </a:spcAft>
                      </a:pPr>
                      <a:r>
                        <a:rPr lang="tr-TR" sz="1400" spc="-5">
                          <a:effectLst/>
                          <a:latin typeface="Times New Roman" panose="02020603050405020304" pitchFamily="18" charset="0"/>
                          <a:ea typeface="Calibri" panose="020F0502020204030204" pitchFamily="34" charset="0"/>
                          <a:cs typeface="Times New Roman" panose="02020603050405020304" pitchFamily="18" charset="0"/>
                        </a:rPr>
                        <a:t>  </a:t>
                      </a:r>
                      <a:r>
                        <a:rPr lang="en-US" sz="1400" spc="-5" err="1">
                          <a:effectLst/>
                          <a:latin typeface="Times New Roman" panose="02020603050405020304" pitchFamily="18" charset="0"/>
                          <a:ea typeface="Calibri" panose="020F0502020204030204" pitchFamily="34" charset="0"/>
                          <a:cs typeface="Times New Roman" panose="02020603050405020304" pitchFamily="18" charset="0"/>
                        </a:rPr>
                        <a:t>Eylem</a:t>
                      </a:r>
                      <a:r>
                        <a:rPr lang="en-US" sz="1400" spc="80" err="1">
                          <a:effectLst/>
                          <a:latin typeface="Times New Roman" panose="02020603050405020304" pitchFamily="18" charset="0"/>
                          <a:ea typeface="Calibri" panose="020F0502020204030204" pitchFamily="34" charset="0"/>
                          <a:cs typeface="Times New Roman" panose="02020603050405020304" pitchFamily="18" charset="0"/>
                        </a:rPr>
                        <a:t>in</a:t>
                      </a:r>
                      <a:r>
                        <a:rPr lang="en-US" sz="1400" spc="8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spc="-5" err="1">
                          <a:effectLst/>
                          <a:latin typeface="Times New Roman" panose="02020603050405020304" pitchFamily="18" charset="0"/>
                          <a:ea typeface="Calibri" panose="020F0502020204030204" pitchFamily="34" charset="0"/>
                          <a:cs typeface="Times New Roman" panose="02020603050405020304" pitchFamily="18" charset="0"/>
                        </a:rPr>
                        <a:t>gerçekleştirildiği</a:t>
                      </a:r>
                      <a:r>
                        <a:rPr lang="en-US" sz="1400" spc="8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err="1">
                          <a:effectLst/>
                          <a:latin typeface="Times New Roman" panose="02020603050405020304" pitchFamily="18" charset="0"/>
                          <a:ea typeface="Calibri" panose="020F0502020204030204" pitchFamily="34" charset="0"/>
                          <a:cs typeface="Times New Roman" panose="02020603050405020304" pitchFamily="18" charset="0"/>
                        </a:rPr>
                        <a:t>dönemi</a:t>
                      </a:r>
                      <a:r>
                        <a:rPr lang="en-US" sz="1400" spc="85">
                          <a:effectLst/>
                          <a:latin typeface="Times New Roman" panose="02020603050405020304" pitchFamily="18" charset="0"/>
                          <a:ea typeface="Calibri" panose="020F0502020204030204" pitchFamily="34" charset="0"/>
                          <a:cs typeface="Times New Roman" panose="02020603050405020304" pitchFamily="18" charset="0"/>
                        </a:rPr>
                        <a:t> </a:t>
                      </a:r>
                      <a:r>
                        <a:rPr lang="en-US" sz="1400" err="1">
                          <a:effectLst/>
                          <a:latin typeface="Times New Roman" panose="02020603050405020304" pitchFamily="18" charset="0"/>
                          <a:ea typeface="Calibri" panose="020F0502020204030204" pitchFamily="34" charset="0"/>
                          <a:cs typeface="Times New Roman" panose="02020603050405020304" pitchFamily="18" charset="0"/>
                        </a:rPr>
                        <a:t>ifade</a:t>
                      </a:r>
                      <a:r>
                        <a:rPr lang="en-US" sz="1400" spc="8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spc="-15" err="1">
                          <a:effectLst/>
                          <a:latin typeface="Times New Roman" panose="02020603050405020304" pitchFamily="18" charset="0"/>
                          <a:ea typeface="Calibri" panose="020F0502020204030204" pitchFamily="34" charset="0"/>
                          <a:cs typeface="Times New Roman" panose="02020603050405020304" pitchFamily="18" charset="0"/>
                        </a:rPr>
                        <a:t>eder</a:t>
                      </a:r>
                      <a:r>
                        <a:rPr lang="en-US" sz="1400" spc="-20">
                          <a:effectLst/>
                          <a:latin typeface="Times New Roman" panose="02020603050405020304" pitchFamily="18" charset="0"/>
                          <a:ea typeface="Calibri" panose="020F0502020204030204" pitchFamily="34" charset="0"/>
                          <a:cs typeface="Times New Roman" panose="02020603050405020304" pitchFamily="18"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43986651"/>
                  </a:ext>
                </a:extLst>
              </a:tr>
              <a:tr h="374725">
                <a:tc>
                  <a:txBody>
                    <a:bodyPr/>
                    <a:lstStyle/>
                    <a:p>
                      <a:pPr algn="ctr">
                        <a:spcAft>
                          <a:spcPts val="0"/>
                        </a:spcAft>
                      </a:pPr>
                      <a:r>
                        <a:rPr lang="en-US" sz="140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Bef>
                          <a:spcPts val="190"/>
                        </a:spcBef>
                        <a:spcAft>
                          <a:spcPts val="0"/>
                        </a:spcAft>
                      </a:pPr>
                      <a:r>
                        <a:rPr lang="tr-TR" sz="1400" spc="-5">
                          <a:effectLst/>
                          <a:latin typeface="Times New Roman" panose="02020603050405020304" pitchFamily="18" charset="0"/>
                          <a:ea typeface="Calibri" panose="020F0502020204030204" pitchFamily="34" charset="0"/>
                          <a:cs typeface="Times New Roman" panose="02020603050405020304" pitchFamily="18" charset="0"/>
                        </a:rPr>
                        <a:t>  </a:t>
                      </a:r>
                      <a:r>
                        <a:rPr lang="en-US" sz="1400" spc="-5" err="1">
                          <a:effectLst/>
                          <a:latin typeface="Times New Roman" panose="02020603050405020304" pitchFamily="18" charset="0"/>
                          <a:ea typeface="Calibri" panose="020F0502020204030204" pitchFamily="34" charset="0"/>
                          <a:cs typeface="Times New Roman" panose="02020603050405020304" pitchFamily="18" charset="0"/>
                        </a:rPr>
                        <a:t>Eylemin</a:t>
                      </a:r>
                      <a:r>
                        <a:rPr lang="tr-TR" sz="1400" spc="-5" baseline="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spc="-5" err="1">
                          <a:effectLst/>
                          <a:latin typeface="Times New Roman" panose="02020603050405020304" pitchFamily="18" charset="0"/>
                          <a:ea typeface="Calibri" panose="020F0502020204030204" pitchFamily="34" charset="0"/>
                          <a:cs typeface="Times New Roman" panose="02020603050405020304" pitchFamily="18" charset="0"/>
                        </a:rPr>
                        <a:t>gerçekleşme</a:t>
                      </a:r>
                      <a:r>
                        <a:rPr lang="tr-TR" sz="1400" spc="-5" baseline="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spc="-5" err="1">
                          <a:effectLst/>
                          <a:latin typeface="Times New Roman" panose="02020603050405020304" pitchFamily="18" charset="0"/>
                          <a:ea typeface="Calibri" panose="020F0502020204030204" pitchFamily="34" charset="0"/>
                          <a:cs typeface="Times New Roman" panose="02020603050405020304" pitchFamily="18" charset="0"/>
                        </a:rPr>
                        <a:t>dönemine</a:t>
                      </a:r>
                      <a:r>
                        <a:rPr lang="en-US" sz="1400" spc="-5">
                          <a:effectLst/>
                          <a:latin typeface="Times New Roman" panose="02020603050405020304" pitchFamily="18" charset="0"/>
                          <a:ea typeface="Calibri" panose="020F0502020204030204" pitchFamily="34" charset="0"/>
                          <a:cs typeface="Times New Roman" panose="02020603050405020304" pitchFamily="18" charset="0"/>
                        </a:rPr>
                        <a:t> </a:t>
                      </a:r>
                      <a:r>
                        <a:rPr lang="en-US" sz="1400" spc="-5" err="1">
                          <a:effectLst/>
                          <a:latin typeface="Times New Roman" panose="02020603050405020304" pitchFamily="18" charset="0"/>
                          <a:ea typeface="Calibri" panose="020F0502020204030204" pitchFamily="34" charset="0"/>
                          <a:cs typeface="Times New Roman" panose="02020603050405020304" pitchFamily="18" charset="0"/>
                        </a:rPr>
                        <a:t>göre</a:t>
                      </a:r>
                      <a:r>
                        <a:rPr lang="en-US" sz="1400" spc="-5">
                          <a:effectLst/>
                          <a:latin typeface="Times New Roman" panose="02020603050405020304" pitchFamily="18" charset="0"/>
                          <a:ea typeface="Calibri" panose="020F0502020204030204" pitchFamily="34" charset="0"/>
                          <a:cs typeface="Times New Roman" panose="02020603050405020304" pitchFamily="18" charset="0"/>
                        </a:rPr>
                        <a:t> o </a:t>
                      </a:r>
                      <a:r>
                        <a:rPr lang="en-US" sz="1400" spc="-5" err="1">
                          <a:effectLst/>
                          <a:latin typeface="Times New Roman" panose="02020603050405020304" pitchFamily="18" charset="0"/>
                          <a:ea typeface="Calibri" panose="020F0502020204030204" pitchFamily="34" charset="0"/>
                          <a:cs typeface="Times New Roman" panose="02020603050405020304" pitchFamily="18" charset="0"/>
                        </a:rPr>
                        <a:t>eyleme</a:t>
                      </a:r>
                      <a:r>
                        <a:rPr lang="en-US" sz="1400" spc="-5">
                          <a:effectLst/>
                          <a:latin typeface="Times New Roman" panose="02020603050405020304" pitchFamily="18" charset="0"/>
                          <a:ea typeface="Calibri" panose="020F0502020204030204" pitchFamily="34" charset="0"/>
                          <a:cs typeface="Times New Roman" panose="02020603050405020304" pitchFamily="18" charset="0"/>
                        </a:rPr>
                        <a:t> </a:t>
                      </a:r>
                      <a:r>
                        <a:rPr lang="en-US" sz="1400" spc="-5" err="1">
                          <a:effectLst/>
                          <a:latin typeface="Times New Roman" panose="02020603050405020304" pitchFamily="18" charset="0"/>
                          <a:ea typeface="Calibri" panose="020F0502020204030204" pitchFamily="34" charset="0"/>
                          <a:cs typeface="Times New Roman" panose="02020603050405020304" pitchFamily="18" charset="0"/>
                        </a:rPr>
                        <a:t>verilen</a:t>
                      </a:r>
                      <a:r>
                        <a:rPr lang="en-US" sz="1400" spc="-5">
                          <a:effectLst/>
                          <a:latin typeface="Times New Roman" panose="02020603050405020304" pitchFamily="18" charset="0"/>
                          <a:ea typeface="Calibri" panose="020F0502020204030204" pitchFamily="34" charset="0"/>
                          <a:cs typeface="Times New Roman" panose="02020603050405020304" pitchFamily="18" charset="0"/>
                        </a:rPr>
                        <a:t> </a:t>
                      </a:r>
                      <a:r>
                        <a:rPr lang="en-US" sz="1400" spc="-5" err="1">
                          <a:effectLst/>
                          <a:latin typeface="Times New Roman" panose="02020603050405020304" pitchFamily="18" charset="0"/>
                          <a:ea typeface="Calibri" panose="020F0502020204030204" pitchFamily="34" charset="0"/>
                          <a:cs typeface="Times New Roman" panose="02020603050405020304" pitchFamily="18" charset="0"/>
                        </a:rPr>
                        <a:t>puanın</a:t>
                      </a:r>
                      <a:r>
                        <a:rPr lang="en-US" sz="1400" spc="-5">
                          <a:effectLst/>
                          <a:latin typeface="Times New Roman" panose="02020603050405020304" pitchFamily="18" charset="0"/>
                          <a:ea typeface="Calibri" panose="020F0502020204030204" pitchFamily="34" charset="0"/>
                          <a:cs typeface="Times New Roman" panose="02020603050405020304" pitchFamily="18" charset="0"/>
                        </a:rPr>
                        <a:t> </a:t>
                      </a:r>
                      <a:r>
                        <a:rPr lang="en-US" sz="1400" spc="-5" err="1">
                          <a:effectLst/>
                          <a:latin typeface="Times New Roman" panose="02020603050405020304" pitchFamily="18" charset="0"/>
                          <a:ea typeface="Calibri" panose="020F0502020204030204" pitchFamily="34" charset="0"/>
                          <a:cs typeface="Times New Roman" panose="02020603050405020304" pitchFamily="18" charset="0"/>
                        </a:rPr>
                        <a:t>çarpılacağı</a:t>
                      </a:r>
                      <a:r>
                        <a:rPr lang="en-US" sz="1400" spc="-5">
                          <a:effectLst/>
                          <a:latin typeface="Times New Roman" panose="02020603050405020304" pitchFamily="18" charset="0"/>
                          <a:ea typeface="Calibri" panose="020F0502020204030204" pitchFamily="34" charset="0"/>
                          <a:cs typeface="Times New Roman" panose="02020603050405020304" pitchFamily="18" charset="0"/>
                        </a:rPr>
                        <a:t> </a:t>
                      </a:r>
                      <a:r>
                        <a:rPr lang="tr-TR" sz="1400" spc="-5">
                          <a:effectLst/>
                          <a:latin typeface="Times New Roman" panose="02020603050405020304" pitchFamily="18" charset="0"/>
                          <a:ea typeface="Calibri" panose="020F0502020204030204" pitchFamily="34" charset="0"/>
                          <a:cs typeface="Times New Roman" panose="02020603050405020304" pitchFamily="18" charset="0"/>
                        </a:rPr>
                        <a:t> </a:t>
                      </a:r>
                      <a:r>
                        <a:rPr lang="en-US" sz="1400" spc="-5" err="1">
                          <a:effectLst/>
                          <a:latin typeface="Times New Roman" panose="02020603050405020304" pitchFamily="18" charset="0"/>
                          <a:ea typeface="Calibri" panose="020F0502020204030204" pitchFamily="34" charset="0"/>
                          <a:cs typeface="Times New Roman" panose="02020603050405020304" pitchFamily="18" charset="0"/>
                        </a:rPr>
                        <a:t>yüzdeyi</a:t>
                      </a:r>
                      <a:r>
                        <a:rPr lang="en-US" sz="1400" spc="-5">
                          <a:effectLst/>
                          <a:latin typeface="Times New Roman" panose="02020603050405020304" pitchFamily="18" charset="0"/>
                          <a:ea typeface="Calibri" panose="020F0502020204030204" pitchFamily="34" charset="0"/>
                          <a:cs typeface="Times New Roman" panose="02020603050405020304" pitchFamily="18" charset="0"/>
                        </a:rPr>
                        <a:t> </a:t>
                      </a:r>
                      <a:r>
                        <a:rPr lang="en-US" sz="1400" spc="-5" err="1">
                          <a:effectLst/>
                          <a:latin typeface="Times New Roman" panose="02020603050405020304" pitchFamily="18" charset="0"/>
                          <a:ea typeface="Calibri" panose="020F0502020204030204" pitchFamily="34" charset="0"/>
                          <a:cs typeface="Times New Roman" panose="02020603050405020304" pitchFamily="18" charset="0"/>
                        </a:rPr>
                        <a:t>ifade</a:t>
                      </a:r>
                      <a:r>
                        <a:rPr lang="en-US" sz="1400" spc="-5">
                          <a:effectLst/>
                          <a:latin typeface="Times New Roman" panose="02020603050405020304" pitchFamily="18" charset="0"/>
                          <a:ea typeface="Calibri" panose="020F0502020204030204" pitchFamily="34" charset="0"/>
                          <a:cs typeface="Times New Roman" panose="02020603050405020304" pitchFamily="18" charset="0"/>
                        </a:rPr>
                        <a:t> </a:t>
                      </a:r>
                      <a:r>
                        <a:rPr lang="en-US" sz="1400" spc="-5" err="1">
                          <a:effectLst/>
                          <a:latin typeface="Times New Roman" panose="02020603050405020304" pitchFamily="18" charset="0"/>
                          <a:ea typeface="Calibri" panose="020F0502020204030204" pitchFamily="34" charset="0"/>
                          <a:cs typeface="Times New Roman" panose="02020603050405020304" pitchFamily="18" charset="0"/>
                        </a:rPr>
                        <a:t>eder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25979072"/>
                  </a:ext>
                </a:extLst>
              </a:tr>
            </a:tbl>
          </a:graphicData>
        </a:graphic>
      </p:graphicFrame>
    </p:spTree>
    <p:extLst>
      <p:ext uri="{BB962C8B-B14F-4D97-AF65-F5344CB8AC3E}">
        <p14:creationId xmlns:p14="http://schemas.microsoft.com/office/powerpoint/2010/main" val="225811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3571D6E-DFDA-4F23-AFCE-73EB4E34B13D}"/>
              </a:ext>
            </a:extLst>
          </p:cNvPr>
          <p:cNvSpPr>
            <a:spLocks noGrp="1"/>
          </p:cNvSpPr>
          <p:nvPr>
            <p:ph type="title"/>
          </p:nvPr>
        </p:nvSpPr>
        <p:spPr>
          <a:xfrm>
            <a:off x="2433524" y="1092963"/>
            <a:ext cx="5824764" cy="596244"/>
          </a:xfrm>
        </p:spPr>
        <p:txBody>
          <a:bodyPr vert="horz" lIns="91440" tIns="45720" rIns="91440" bIns="45720" rtlCol="0" anchor="t">
            <a:normAutofit/>
          </a:bodyPr>
          <a:lstStyle/>
          <a:p>
            <a:r>
              <a:rPr lang="tr-TR" sz="2200">
                <a:solidFill>
                  <a:srgbClr val="C00000"/>
                </a:solidFill>
                <a:latin typeface="Arial" panose="020B0604020202020204" pitchFamily="34" charset="0"/>
                <a:cs typeface="Arial" panose="020B0604020202020204" pitchFamily="34" charset="0"/>
              </a:rPr>
              <a:t>Puanlandırma Sistemi Genel Şartlar</a:t>
            </a:r>
          </a:p>
        </p:txBody>
      </p:sp>
      <p:pic>
        <p:nvPicPr>
          <p:cNvPr id="13" name="Resim 12">
            <a:extLst>
              <a:ext uri="{FF2B5EF4-FFF2-40B4-BE49-F238E27FC236}">
                <a16:creationId xmlns="" xmlns:a16="http://schemas.microsoft.com/office/drawing/2014/main" id="{E1F2EB7A-8AE5-4A11-BF4F-1652FDA94E76}"/>
              </a:ext>
            </a:extLst>
          </p:cNvPr>
          <p:cNvPicPr>
            <a:picLocks noChangeAspect="1"/>
          </p:cNvPicPr>
          <p:nvPr/>
        </p:nvPicPr>
        <p:blipFill>
          <a:blip r:embed="rId2"/>
          <a:stretch>
            <a:fillRect/>
          </a:stretch>
        </p:blipFill>
        <p:spPr>
          <a:xfrm>
            <a:off x="1" y="1888435"/>
            <a:ext cx="10595112" cy="5108713"/>
          </a:xfrm>
          <a:prstGeom prst="rect">
            <a:avLst/>
          </a:prstGeom>
        </p:spPr>
      </p:pic>
    </p:spTree>
    <p:extLst>
      <p:ext uri="{BB962C8B-B14F-4D97-AF65-F5344CB8AC3E}">
        <p14:creationId xmlns:p14="http://schemas.microsoft.com/office/powerpoint/2010/main" val="30632293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3571D6E-DFDA-4F23-AFCE-73EB4E34B13D}"/>
              </a:ext>
            </a:extLst>
          </p:cNvPr>
          <p:cNvSpPr>
            <a:spLocks noGrp="1"/>
          </p:cNvSpPr>
          <p:nvPr>
            <p:ph type="title"/>
          </p:nvPr>
        </p:nvSpPr>
        <p:spPr>
          <a:xfrm>
            <a:off x="2368920" y="1092963"/>
            <a:ext cx="5953973" cy="596244"/>
          </a:xfrm>
        </p:spPr>
        <p:txBody>
          <a:bodyPr vert="horz" lIns="91440" tIns="45720" rIns="91440" bIns="45720" rtlCol="0" anchor="t">
            <a:normAutofit/>
          </a:bodyPr>
          <a:lstStyle/>
          <a:p>
            <a:r>
              <a:rPr lang="tr-TR" sz="2200">
                <a:solidFill>
                  <a:srgbClr val="C00000"/>
                </a:solidFill>
                <a:latin typeface="Arial" panose="020B0604020202020204" pitchFamily="34" charset="0"/>
                <a:cs typeface="Arial" panose="020B0604020202020204" pitchFamily="34" charset="0"/>
              </a:rPr>
              <a:t>Puanlandırma Sistemi Genel Şartlar</a:t>
            </a:r>
          </a:p>
        </p:txBody>
      </p:sp>
      <p:graphicFrame>
        <p:nvGraphicFramePr>
          <p:cNvPr id="5" name="Tablo 4">
            <a:extLst>
              <a:ext uri="{FF2B5EF4-FFF2-40B4-BE49-F238E27FC236}">
                <a16:creationId xmlns="" xmlns:a16="http://schemas.microsoft.com/office/drawing/2014/main" id="{BF546BB8-1DC8-417C-800B-7E53C702E118}"/>
              </a:ext>
            </a:extLst>
          </p:cNvPr>
          <p:cNvGraphicFramePr>
            <a:graphicFrameLocks noGrp="1"/>
          </p:cNvGraphicFramePr>
          <p:nvPr>
            <p:extLst>
              <p:ext uri="{D42A27DB-BD31-4B8C-83A1-F6EECF244321}">
                <p14:modId xmlns:p14="http://schemas.microsoft.com/office/powerpoint/2010/main" val="2665460410"/>
              </p:ext>
            </p:extLst>
          </p:nvPr>
        </p:nvGraphicFramePr>
        <p:xfrm>
          <a:off x="218659" y="2276062"/>
          <a:ext cx="10227366" cy="4373217"/>
        </p:xfrm>
        <a:graphic>
          <a:graphicData uri="http://schemas.openxmlformats.org/drawingml/2006/table">
            <a:tbl>
              <a:tblPr>
                <a:tableStyleId>{5C22544A-7EE6-4342-B048-85BDC9FD1C3A}</a:tableStyleId>
              </a:tblPr>
              <a:tblGrid>
                <a:gridCol w="2572787">
                  <a:extLst>
                    <a:ext uri="{9D8B030D-6E8A-4147-A177-3AD203B41FA5}">
                      <a16:colId xmlns="" xmlns:a16="http://schemas.microsoft.com/office/drawing/2014/main" val="3382223372"/>
                    </a:ext>
                  </a:extLst>
                </a:gridCol>
                <a:gridCol w="1180082">
                  <a:extLst>
                    <a:ext uri="{9D8B030D-6E8A-4147-A177-3AD203B41FA5}">
                      <a16:colId xmlns="" xmlns:a16="http://schemas.microsoft.com/office/drawing/2014/main" val="1302744220"/>
                    </a:ext>
                  </a:extLst>
                </a:gridCol>
                <a:gridCol w="2083746">
                  <a:extLst>
                    <a:ext uri="{9D8B030D-6E8A-4147-A177-3AD203B41FA5}">
                      <a16:colId xmlns="" xmlns:a16="http://schemas.microsoft.com/office/drawing/2014/main" val="2854937503"/>
                    </a:ext>
                  </a:extLst>
                </a:gridCol>
                <a:gridCol w="2168798">
                  <a:extLst>
                    <a:ext uri="{9D8B030D-6E8A-4147-A177-3AD203B41FA5}">
                      <a16:colId xmlns="" xmlns:a16="http://schemas.microsoft.com/office/drawing/2014/main" val="86986521"/>
                    </a:ext>
                  </a:extLst>
                </a:gridCol>
                <a:gridCol w="2221953">
                  <a:extLst>
                    <a:ext uri="{9D8B030D-6E8A-4147-A177-3AD203B41FA5}">
                      <a16:colId xmlns="" xmlns:a16="http://schemas.microsoft.com/office/drawing/2014/main" val="1612072528"/>
                    </a:ext>
                  </a:extLst>
                </a:gridCol>
              </a:tblGrid>
              <a:tr h="1243793">
                <a:tc>
                  <a:txBody>
                    <a:bodyPr/>
                    <a:lstStyle/>
                    <a:p>
                      <a:pPr algn="ctr" fontAlgn="ctr"/>
                      <a:r>
                        <a:rPr lang="tr-TR" sz="1800" kern="1200" dirty="0">
                          <a:solidFill>
                            <a:schemeClr val="tx1"/>
                          </a:solidFill>
                          <a:latin typeface="+mn-lt"/>
                          <a:ea typeface="+mn-ea"/>
                          <a:cs typeface="+mn-cs"/>
                        </a:rPr>
                        <a:t>Dönem</a:t>
                      </a:r>
                    </a:p>
                  </a:txBody>
                  <a:tcPr marL="6367" marR="6367" marT="6367" marB="0" anchor="ctr">
                    <a:solidFill>
                      <a:schemeClr val="accent1"/>
                    </a:solidFill>
                  </a:tcPr>
                </a:tc>
                <a:tc>
                  <a:txBody>
                    <a:bodyPr/>
                    <a:lstStyle/>
                    <a:p>
                      <a:pPr algn="ctr" fontAlgn="ctr"/>
                      <a:r>
                        <a:rPr lang="tr-TR" sz="1800" kern="1200">
                          <a:solidFill>
                            <a:schemeClr val="tx1"/>
                          </a:solidFill>
                          <a:latin typeface="+mn-lt"/>
                          <a:ea typeface="+mn-ea"/>
                          <a:cs typeface="+mn-cs"/>
                        </a:rPr>
                        <a:t>Puan</a:t>
                      </a:r>
                    </a:p>
                  </a:txBody>
                  <a:tcPr marL="6367" marR="6367" marT="6367" marB="0" anchor="ctr">
                    <a:solidFill>
                      <a:schemeClr val="accent1"/>
                    </a:solidFill>
                  </a:tcPr>
                </a:tc>
                <a:tc>
                  <a:txBody>
                    <a:bodyPr/>
                    <a:lstStyle/>
                    <a:p>
                      <a:pPr algn="ctr" fontAlgn="ctr"/>
                      <a:r>
                        <a:rPr lang="tr-TR" sz="1800" kern="1200">
                          <a:solidFill>
                            <a:schemeClr val="tx1"/>
                          </a:solidFill>
                          <a:latin typeface="+mn-lt"/>
                          <a:ea typeface="+mn-ea"/>
                          <a:cs typeface="+mn-cs"/>
                        </a:rPr>
                        <a:t>6 Aylık Gerçekleşme Oranı</a:t>
                      </a:r>
                    </a:p>
                  </a:txBody>
                  <a:tcPr marL="6367" marR="6367" marT="6367" marB="0" anchor="ctr">
                    <a:solidFill>
                      <a:schemeClr val="accent1"/>
                    </a:solidFill>
                  </a:tcPr>
                </a:tc>
                <a:tc>
                  <a:txBody>
                    <a:bodyPr/>
                    <a:lstStyle/>
                    <a:p>
                      <a:pPr algn="ctr" fontAlgn="ctr"/>
                      <a:r>
                        <a:rPr lang="tr-TR" sz="1800" kern="1200">
                          <a:solidFill>
                            <a:schemeClr val="tx1"/>
                          </a:solidFill>
                          <a:latin typeface="+mn-lt"/>
                          <a:ea typeface="+mn-ea"/>
                          <a:cs typeface="+mn-cs"/>
                        </a:rPr>
                        <a:t>9 Aylık Gerçekleşme Oranı</a:t>
                      </a:r>
                    </a:p>
                  </a:txBody>
                  <a:tcPr marL="6367" marR="6367" marT="6367" marB="0" anchor="ctr">
                    <a:solidFill>
                      <a:schemeClr val="accent1"/>
                    </a:solidFill>
                  </a:tcPr>
                </a:tc>
                <a:tc>
                  <a:txBody>
                    <a:bodyPr/>
                    <a:lstStyle/>
                    <a:p>
                      <a:pPr algn="ctr" fontAlgn="ctr"/>
                      <a:r>
                        <a:rPr lang="en-US" sz="1800" kern="1200" err="1">
                          <a:solidFill>
                            <a:schemeClr val="tx1"/>
                          </a:solidFill>
                          <a:latin typeface="+mn-lt"/>
                          <a:ea typeface="+mn-ea"/>
                          <a:cs typeface="+mn-cs"/>
                        </a:rPr>
                        <a:t>Yıl</a:t>
                      </a:r>
                      <a:r>
                        <a:rPr lang="en-US" sz="1800" kern="1200">
                          <a:solidFill>
                            <a:schemeClr val="tx1"/>
                          </a:solidFill>
                          <a:latin typeface="+mn-lt"/>
                          <a:ea typeface="+mn-ea"/>
                          <a:cs typeface="+mn-cs"/>
                        </a:rPr>
                        <a:t> Sonu </a:t>
                      </a:r>
                      <a:r>
                        <a:rPr lang="en-US" sz="1800" kern="1200" err="1">
                          <a:solidFill>
                            <a:schemeClr val="tx1"/>
                          </a:solidFill>
                          <a:latin typeface="+mn-lt"/>
                          <a:ea typeface="+mn-ea"/>
                          <a:cs typeface="+mn-cs"/>
                        </a:rPr>
                        <a:t>Puanı</a:t>
                      </a:r>
                      <a:endParaRPr lang="tr-TR" sz="1800" kern="1200">
                        <a:solidFill>
                          <a:schemeClr val="tx1"/>
                        </a:solidFill>
                        <a:latin typeface="+mn-lt"/>
                        <a:ea typeface="+mn-ea"/>
                        <a:cs typeface="+mn-cs"/>
                      </a:endParaRPr>
                    </a:p>
                    <a:p>
                      <a:pPr algn="ctr" fontAlgn="ctr"/>
                      <a:r>
                        <a:rPr lang="tr-TR" sz="1800" kern="1200">
                          <a:solidFill>
                            <a:schemeClr val="tx1"/>
                          </a:solidFill>
                          <a:latin typeface="+mn-lt"/>
                          <a:ea typeface="+mn-ea"/>
                          <a:cs typeface="+mn-cs"/>
                        </a:rPr>
                        <a:t> (Gösterge Değeri)</a:t>
                      </a:r>
                    </a:p>
                  </a:txBody>
                  <a:tcPr marL="6367" marR="6367" marT="6367" marB="0" anchor="ctr">
                    <a:solidFill>
                      <a:schemeClr val="accent1"/>
                    </a:solidFill>
                  </a:tcPr>
                </a:tc>
                <a:extLst>
                  <a:ext uri="{0D108BD9-81ED-4DB2-BD59-A6C34878D82A}">
                    <a16:rowId xmlns="" xmlns:a16="http://schemas.microsoft.com/office/drawing/2014/main" val="1242451565"/>
                  </a:ext>
                </a:extLst>
              </a:tr>
              <a:tr h="782356">
                <a:tc>
                  <a:txBody>
                    <a:bodyPr/>
                    <a:lstStyle/>
                    <a:p>
                      <a:pPr algn="l" fontAlgn="b"/>
                      <a:r>
                        <a:rPr lang="tr-TR" sz="1800" kern="1200">
                          <a:solidFill>
                            <a:schemeClr val="tx1"/>
                          </a:solidFill>
                          <a:latin typeface="+mn-lt"/>
                          <a:ea typeface="+mn-ea"/>
                          <a:cs typeface="+mn-cs"/>
                        </a:rPr>
                        <a:t> 1. Dönem toplam Puan</a:t>
                      </a:r>
                    </a:p>
                  </a:txBody>
                  <a:tcPr marL="6367" marR="6367" marT="6367" marB="0" anchor="ctr"/>
                </a:tc>
                <a:tc>
                  <a:txBody>
                    <a:bodyPr/>
                    <a:lstStyle/>
                    <a:p>
                      <a:pPr algn="ctr" fontAlgn="ctr"/>
                      <a:r>
                        <a:rPr lang="tr-TR" sz="1800" kern="1200">
                          <a:solidFill>
                            <a:schemeClr val="tx1"/>
                          </a:solidFill>
                          <a:latin typeface="+mn-lt"/>
                          <a:ea typeface="+mn-ea"/>
                          <a:cs typeface="+mn-cs"/>
                        </a:rPr>
                        <a:t>a</a:t>
                      </a:r>
                    </a:p>
                  </a:txBody>
                  <a:tcPr marL="6367" marR="6367" marT="6367" marB="0" anchor="ctr"/>
                </a:tc>
                <a:tc rowSpan="2">
                  <a:txBody>
                    <a:bodyPr/>
                    <a:lstStyle/>
                    <a:p>
                      <a:pPr algn="ctr" fontAlgn="ctr"/>
                      <a:r>
                        <a:rPr lang="tr-TR" sz="1800" kern="1200">
                          <a:solidFill>
                            <a:schemeClr val="tx1"/>
                          </a:solidFill>
                          <a:latin typeface="+mn-lt"/>
                          <a:ea typeface="+mn-ea"/>
                          <a:cs typeface="+mn-cs"/>
                        </a:rPr>
                        <a:t>(</a:t>
                      </a:r>
                      <a:r>
                        <a:rPr lang="tr-TR" sz="1800" kern="1200" err="1">
                          <a:solidFill>
                            <a:schemeClr val="tx1"/>
                          </a:solidFill>
                          <a:latin typeface="+mn-lt"/>
                          <a:ea typeface="+mn-ea"/>
                          <a:cs typeface="+mn-cs"/>
                        </a:rPr>
                        <a:t>a+b</a:t>
                      </a:r>
                      <a:r>
                        <a:rPr lang="tr-TR" sz="1800" kern="1200">
                          <a:solidFill>
                            <a:schemeClr val="tx1"/>
                          </a:solidFill>
                          <a:latin typeface="+mn-lt"/>
                          <a:ea typeface="+mn-ea"/>
                          <a:cs typeface="+mn-cs"/>
                        </a:rPr>
                        <a:t>)/2</a:t>
                      </a:r>
                    </a:p>
                  </a:txBody>
                  <a:tcPr marL="6367" marR="6367" marT="6367" marB="0" anchor="ctr">
                    <a:solidFill>
                      <a:schemeClr val="accent1">
                        <a:lumMod val="60000"/>
                        <a:lumOff val="40000"/>
                      </a:schemeClr>
                    </a:solidFill>
                  </a:tcPr>
                </a:tc>
                <a:tc rowSpan="3">
                  <a:txBody>
                    <a:bodyPr/>
                    <a:lstStyle/>
                    <a:p>
                      <a:pPr algn="ctr" fontAlgn="ctr"/>
                      <a:r>
                        <a:rPr lang="tr-TR" sz="1800" kern="1200" dirty="0">
                          <a:solidFill>
                            <a:schemeClr val="tx1"/>
                          </a:solidFill>
                          <a:latin typeface="+mn-lt"/>
                          <a:ea typeface="+mn-ea"/>
                          <a:cs typeface="+mn-cs"/>
                        </a:rPr>
                        <a:t>(</a:t>
                      </a:r>
                      <a:r>
                        <a:rPr lang="tr-TR" sz="1800" kern="1200" dirty="0" err="1">
                          <a:solidFill>
                            <a:schemeClr val="tx1"/>
                          </a:solidFill>
                          <a:latin typeface="+mn-lt"/>
                          <a:ea typeface="+mn-ea"/>
                          <a:cs typeface="+mn-cs"/>
                        </a:rPr>
                        <a:t>a+b+c</a:t>
                      </a:r>
                      <a:r>
                        <a:rPr lang="tr-TR" sz="1800" kern="1200" dirty="0">
                          <a:solidFill>
                            <a:schemeClr val="tx1"/>
                          </a:solidFill>
                          <a:latin typeface="+mn-lt"/>
                          <a:ea typeface="+mn-ea"/>
                          <a:cs typeface="+mn-cs"/>
                        </a:rPr>
                        <a:t>)/3</a:t>
                      </a:r>
                    </a:p>
                  </a:txBody>
                  <a:tcPr marL="6367" marR="6367" marT="6367" marB="0" anchor="ctr">
                    <a:solidFill>
                      <a:schemeClr val="accent1">
                        <a:lumMod val="60000"/>
                        <a:lumOff val="40000"/>
                      </a:schemeClr>
                    </a:solidFill>
                  </a:tcPr>
                </a:tc>
                <a:tc rowSpan="4">
                  <a:txBody>
                    <a:bodyPr/>
                    <a:lstStyle/>
                    <a:p>
                      <a:pPr algn="ctr" fontAlgn="ctr"/>
                      <a:r>
                        <a:rPr lang="pt-BR" sz="1800" kern="1200">
                          <a:solidFill>
                            <a:schemeClr val="tx1"/>
                          </a:solidFill>
                          <a:latin typeface="+mn-lt"/>
                          <a:ea typeface="+mn-ea"/>
                          <a:cs typeface="+mn-cs"/>
                        </a:rPr>
                        <a:t>(a+b+c+d)/4</a:t>
                      </a:r>
                    </a:p>
                  </a:txBody>
                  <a:tcPr marL="6367" marR="6367" marT="6367" marB="0" anchor="ctr">
                    <a:solidFill>
                      <a:schemeClr val="accent1">
                        <a:lumMod val="60000"/>
                        <a:lumOff val="40000"/>
                      </a:schemeClr>
                    </a:solidFill>
                  </a:tcPr>
                </a:tc>
                <a:extLst>
                  <a:ext uri="{0D108BD9-81ED-4DB2-BD59-A6C34878D82A}">
                    <a16:rowId xmlns="" xmlns:a16="http://schemas.microsoft.com/office/drawing/2014/main" val="2302017139"/>
                  </a:ext>
                </a:extLst>
              </a:tr>
              <a:tr h="782356">
                <a:tc>
                  <a:txBody>
                    <a:bodyPr/>
                    <a:lstStyle/>
                    <a:p>
                      <a:pPr algn="l" fontAlgn="b"/>
                      <a:r>
                        <a:rPr lang="tr-TR" sz="1800" kern="1200">
                          <a:solidFill>
                            <a:schemeClr val="tx1"/>
                          </a:solidFill>
                          <a:latin typeface="+mn-lt"/>
                          <a:ea typeface="+mn-ea"/>
                          <a:cs typeface="+mn-cs"/>
                        </a:rPr>
                        <a:t> 2. Dönem toplam Puan</a:t>
                      </a:r>
                    </a:p>
                  </a:txBody>
                  <a:tcPr marL="6367" marR="6367" marT="6367" marB="0" anchor="ctr"/>
                </a:tc>
                <a:tc>
                  <a:txBody>
                    <a:bodyPr/>
                    <a:lstStyle/>
                    <a:p>
                      <a:pPr algn="ctr" fontAlgn="ctr"/>
                      <a:r>
                        <a:rPr lang="tr-TR" sz="1800" kern="1200">
                          <a:solidFill>
                            <a:schemeClr val="tx1"/>
                          </a:solidFill>
                          <a:latin typeface="+mn-lt"/>
                          <a:ea typeface="+mn-ea"/>
                          <a:cs typeface="+mn-cs"/>
                        </a:rPr>
                        <a:t>b</a:t>
                      </a:r>
                    </a:p>
                  </a:txBody>
                  <a:tcPr marL="6367" marR="6367" marT="6367" marB="0" anchor="ct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 xmlns:a16="http://schemas.microsoft.com/office/drawing/2014/main" val="2886191870"/>
                  </a:ext>
                </a:extLst>
              </a:tr>
              <a:tr h="782356">
                <a:tc>
                  <a:txBody>
                    <a:bodyPr/>
                    <a:lstStyle/>
                    <a:p>
                      <a:pPr algn="l" fontAlgn="b"/>
                      <a:r>
                        <a:rPr lang="tr-TR" sz="1800" kern="1200">
                          <a:solidFill>
                            <a:schemeClr val="tx1"/>
                          </a:solidFill>
                          <a:latin typeface="+mn-lt"/>
                          <a:ea typeface="+mn-ea"/>
                          <a:cs typeface="+mn-cs"/>
                        </a:rPr>
                        <a:t> 3. Dönem toplam Puan</a:t>
                      </a:r>
                    </a:p>
                  </a:txBody>
                  <a:tcPr marL="6367" marR="6367" marT="6367" marB="0" anchor="ctr"/>
                </a:tc>
                <a:tc>
                  <a:txBody>
                    <a:bodyPr/>
                    <a:lstStyle/>
                    <a:p>
                      <a:pPr algn="ctr" fontAlgn="ctr"/>
                      <a:r>
                        <a:rPr lang="tr-TR" sz="1800" kern="1200">
                          <a:solidFill>
                            <a:schemeClr val="tx1"/>
                          </a:solidFill>
                          <a:latin typeface="+mn-lt"/>
                          <a:ea typeface="+mn-ea"/>
                          <a:cs typeface="+mn-cs"/>
                        </a:rPr>
                        <a:t>c</a:t>
                      </a:r>
                    </a:p>
                  </a:txBody>
                  <a:tcPr marL="6367" marR="6367" marT="6367" marB="0" anchor="ctr"/>
                </a:tc>
                <a:tc>
                  <a:txBody>
                    <a:bodyPr/>
                    <a:lstStyle/>
                    <a:p>
                      <a:pPr algn="l" fontAlgn="b"/>
                      <a:endParaRPr lang="tr-TR" sz="1800" kern="1200">
                        <a:solidFill>
                          <a:schemeClr val="tx1"/>
                        </a:solidFill>
                        <a:latin typeface="+mn-lt"/>
                        <a:ea typeface="+mn-ea"/>
                        <a:cs typeface="+mn-cs"/>
                      </a:endParaRPr>
                    </a:p>
                  </a:txBody>
                  <a:tcPr marL="6367" marR="6367" marT="6367" marB="0" anchor="ctr"/>
                </a:tc>
                <a:tc vMerge="1">
                  <a:txBody>
                    <a:bodyPr/>
                    <a:lstStyle/>
                    <a:p>
                      <a:endParaRPr lang="tr-TR"/>
                    </a:p>
                  </a:txBody>
                  <a:tcPr/>
                </a:tc>
                <a:tc vMerge="1">
                  <a:txBody>
                    <a:bodyPr/>
                    <a:lstStyle/>
                    <a:p>
                      <a:endParaRPr lang="tr-TR"/>
                    </a:p>
                  </a:txBody>
                  <a:tcPr/>
                </a:tc>
                <a:extLst>
                  <a:ext uri="{0D108BD9-81ED-4DB2-BD59-A6C34878D82A}">
                    <a16:rowId xmlns="" xmlns:a16="http://schemas.microsoft.com/office/drawing/2014/main" val="3682835855"/>
                  </a:ext>
                </a:extLst>
              </a:tr>
              <a:tr h="782356">
                <a:tc>
                  <a:txBody>
                    <a:bodyPr/>
                    <a:lstStyle/>
                    <a:p>
                      <a:pPr algn="l" fontAlgn="b"/>
                      <a:r>
                        <a:rPr lang="tr-TR" sz="1800" kern="1200">
                          <a:solidFill>
                            <a:schemeClr val="tx1"/>
                          </a:solidFill>
                          <a:latin typeface="+mn-lt"/>
                          <a:ea typeface="+mn-ea"/>
                          <a:cs typeface="+mn-cs"/>
                        </a:rPr>
                        <a:t> 4. Dönem toplam Puan</a:t>
                      </a:r>
                    </a:p>
                  </a:txBody>
                  <a:tcPr marL="6367" marR="6367" marT="6367" marB="0" anchor="ctr"/>
                </a:tc>
                <a:tc>
                  <a:txBody>
                    <a:bodyPr/>
                    <a:lstStyle/>
                    <a:p>
                      <a:pPr algn="ctr" fontAlgn="ctr"/>
                      <a:r>
                        <a:rPr lang="tr-TR" sz="1800" kern="1200">
                          <a:solidFill>
                            <a:schemeClr val="tx1"/>
                          </a:solidFill>
                          <a:latin typeface="+mn-lt"/>
                          <a:ea typeface="+mn-ea"/>
                          <a:cs typeface="+mn-cs"/>
                        </a:rPr>
                        <a:t>d</a:t>
                      </a:r>
                    </a:p>
                  </a:txBody>
                  <a:tcPr marL="6367" marR="6367" marT="6367" marB="0" anchor="ctr"/>
                </a:tc>
                <a:tc>
                  <a:txBody>
                    <a:bodyPr/>
                    <a:lstStyle/>
                    <a:p>
                      <a:pPr algn="l" fontAlgn="b"/>
                      <a:endParaRPr lang="tr-TR" sz="1800" kern="1200">
                        <a:solidFill>
                          <a:schemeClr val="tx1"/>
                        </a:solidFill>
                        <a:latin typeface="+mn-lt"/>
                        <a:ea typeface="+mn-ea"/>
                        <a:cs typeface="+mn-cs"/>
                      </a:endParaRPr>
                    </a:p>
                  </a:txBody>
                  <a:tcPr marL="6367" marR="6367" marT="6367" marB="0" anchor="ctr"/>
                </a:tc>
                <a:tc>
                  <a:txBody>
                    <a:bodyPr/>
                    <a:lstStyle/>
                    <a:p>
                      <a:pPr algn="l" fontAlgn="b"/>
                      <a:endParaRPr lang="tr-TR" sz="1800" kern="1200" dirty="0">
                        <a:solidFill>
                          <a:schemeClr val="tx1"/>
                        </a:solidFill>
                        <a:latin typeface="+mn-lt"/>
                        <a:ea typeface="+mn-ea"/>
                        <a:cs typeface="+mn-cs"/>
                      </a:endParaRPr>
                    </a:p>
                  </a:txBody>
                  <a:tcPr marL="6367" marR="6367" marT="6367" marB="0" anchor="ctr"/>
                </a:tc>
                <a:tc vMerge="1">
                  <a:txBody>
                    <a:bodyPr/>
                    <a:lstStyle/>
                    <a:p>
                      <a:endParaRPr lang="tr-TR"/>
                    </a:p>
                  </a:txBody>
                  <a:tcPr/>
                </a:tc>
                <a:extLst>
                  <a:ext uri="{0D108BD9-81ED-4DB2-BD59-A6C34878D82A}">
                    <a16:rowId xmlns="" xmlns:a16="http://schemas.microsoft.com/office/drawing/2014/main" val="3152797090"/>
                  </a:ext>
                </a:extLst>
              </a:tr>
            </a:tbl>
          </a:graphicData>
        </a:graphic>
      </p:graphicFrame>
    </p:spTree>
    <p:extLst>
      <p:ext uri="{BB962C8B-B14F-4D97-AF65-F5344CB8AC3E}">
        <p14:creationId xmlns:p14="http://schemas.microsoft.com/office/powerpoint/2010/main" val="14243171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 xmlns:a16="http://schemas.microsoft.com/office/drawing/2014/main" id="{7FFC6C79-594A-4950-9039-6464F536B88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4552" y="1073426"/>
            <a:ext cx="6744555" cy="6361239"/>
          </a:xfrm>
          <a:prstGeom prst="rect">
            <a:avLst/>
          </a:prstGeom>
        </p:spPr>
      </p:pic>
      <p:sp>
        <p:nvSpPr>
          <p:cNvPr id="6" name="Sol Ok 2">
            <a:extLst>
              <a:ext uri="{FF2B5EF4-FFF2-40B4-BE49-F238E27FC236}">
                <a16:creationId xmlns="" xmlns:a16="http://schemas.microsoft.com/office/drawing/2014/main" id="{4EE647DC-5DB6-435B-A4F5-869B124D3010}"/>
              </a:ext>
            </a:extLst>
          </p:cNvPr>
          <p:cNvSpPr/>
          <p:nvPr/>
        </p:nvSpPr>
        <p:spPr>
          <a:xfrm>
            <a:off x="5185387" y="4368232"/>
            <a:ext cx="2280008" cy="227942"/>
          </a:xfrm>
          <a:prstGeom prst="leftArrow">
            <a:avLst/>
          </a:prstGeom>
          <a:noFill/>
          <a:ln w="571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sz="1071"/>
          </a:p>
        </p:txBody>
      </p:sp>
      <p:sp>
        <p:nvSpPr>
          <p:cNvPr id="14" name="Unvan 1">
            <a:extLst>
              <a:ext uri="{FF2B5EF4-FFF2-40B4-BE49-F238E27FC236}">
                <a16:creationId xmlns="" xmlns:a16="http://schemas.microsoft.com/office/drawing/2014/main" id="{B3571D6E-DFDA-4F23-AFCE-73EB4E34B13D}"/>
              </a:ext>
            </a:extLst>
          </p:cNvPr>
          <p:cNvSpPr>
            <a:spLocks noGrp="1"/>
          </p:cNvSpPr>
          <p:nvPr>
            <p:ph type="title"/>
          </p:nvPr>
        </p:nvSpPr>
        <p:spPr>
          <a:xfrm>
            <a:off x="2325826" y="862042"/>
            <a:ext cx="5953973" cy="596244"/>
          </a:xfrm>
        </p:spPr>
        <p:txBody>
          <a:bodyPr vert="horz" lIns="91440" tIns="45720" rIns="91440" bIns="45720" rtlCol="0" anchor="t">
            <a:normAutofit/>
          </a:bodyPr>
          <a:lstStyle/>
          <a:p>
            <a:r>
              <a:rPr lang="tr-TR" sz="2200">
                <a:solidFill>
                  <a:srgbClr val="C00000"/>
                </a:solidFill>
                <a:latin typeface="Arial" panose="020B0604020202020204" pitchFamily="34" charset="0"/>
                <a:cs typeface="Arial" panose="020B0604020202020204" pitchFamily="34" charset="0"/>
              </a:rPr>
              <a:t>Sözleşmeli Yönetici Gösterge Kartı</a:t>
            </a:r>
          </a:p>
        </p:txBody>
      </p:sp>
      <p:sp>
        <p:nvSpPr>
          <p:cNvPr id="5" name="Oval 4">
            <a:extLst>
              <a:ext uri="{FF2B5EF4-FFF2-40B4-BE49-F238E27FC236}">
                <a16:creationId xmlns="" xmlns:a16="http://schemas.microsoft.com/office/drawing/2014/main" id="{C4C89905-9FC0-4363-9F3C-3B250A7C37D1}"/>
              </a:ext>
            </a:extLst>
          </p:cNvPr>
          <p:cNvSpPr/>
          <p:nvPr/>
        </p:nvSpPr>
        <p:spPr>
          <a:xfrm>
            <a:off x="6559827" y="1997764"/>
            <a:ext cx="3833402" cy="3260035"/>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tr-TR" sz="1846" b="1" dirty="0">
                <a:solidFill>
                  <a:schemeClr val="tx1"/>
                </a:solidFill>
              </a:rPr>
              <a:t>GD</a:t>
            </a:r>
            <a:r>
              <a:rPr lang="en-US" sz="1846" b="1" dirty="0">
                <a:solidFill>
                  <a:schemeClr val="tx1"/>
                </a:solidFill>
              </a:rPr>
              <a:t>≥%80 GP=10</a:t>
            </a:r>
            <a:endParaRPr lang="tr-TR" sz="1846" b="1" dirty="0">
              <a:solidFill>
                <a:schemeClr val="tx1"/>
              </a:solidFill>
            </a:endParaRPr>
          </a:p>
          <a:p>
            <a:pPr algn="ctr">
              <a:lnSpc>
                <a:spcPct val="150000"/>
              </a:lnSpc>
            </a:pPr>
            <a:r>
              <a:rPr lang="en-US" sz="1846" b="1" dirty="0">
                <a:solidFill>
                  <a:schemeClr val="tx1"/>
                </a:solidFill>
              </a:rPr>
              <a:t>%80&lt;</a:t>
            </a:r>
            <a:r>
              <a:rPr lang="tr-TR" sz="1846" b="1" dirty="0">
                <a:solidFill>
                  <a:schemeClr val="tx1"/>
                </a:solidFill>
              </a:rPr>
              <a:t>GD</a:t>
            </a:r>
            <a:r>
              <a:rPr lang="en-US" sz="1846" b="1" dirty="0">
                <a:solidFill>
                  <a:schemeClr val="tx1"/>
                </a:solidFill>
              </a:rPr>
              <a:t>≥%65 GP=7</a:t>
            </a:r>
            <a:endParaRPr lang="tr-TR" sz="1846" b="1" dirty="0">
              <a:solidFill>
                <a:schemeClr val="tx1"/>
              </a:solidFill>
            </a:endParaRPr>
          </a:p>
          <a:p>
            <a:pPr algn="ctr">
              <a:lnSpc>
                <a:spcPct val="150000"/>
              </a:lnSpc>
            </a:pPr>
            <a:r>
              <a:rPr lang="en-US" sz="1846" b="1" dirty="0">
                <a:solidFill>
                  <a:schemeClr val="tx1"/>
                </a:solidFill>
              </a:rPr>
              <a:t>%65&lt;</a:t>
            </a:r>
            <a:r>
              <a:rPr lang="tr-TR" sz="1846" b="1" dirty="0">
                <a:solidFill>
                  <a:schemeClr val="tx1"/>
                </a:solidFill>
              </a:rPr>
              <a:t>GD</a:t>
            </a:r>
            <a:r>
              <a:rPr lang="en-US" sz="1846" b="1" dirty="0">
                <a:solidFill>
                  <a:schemeClr val="tx1"/>
                </a:solidFill>
              </a:rPr>
              <a:t>≥%50 </a:t>
            </a:r>
            <a:r>
              <a:rPr lang="en-US" sz="1846" b="1" dirty="0" smtClean="0">
                <a:solidFill>
                  <a:schemeClr val="tx1"/>
                </a:solidFill>
              </a:rPr>
              <a:t>GP=</a:t>
            </a:r>
            <a:r>
              <a:rPr lang="tr-TR" sz="1846" b="1" dirty="0" smtClean="0">
                <a:solidFill>
                  <a:schemeClr val="tx1"/>
                </a:solidFill>
              </a:rPr>
              <a:t>4</a:t>
            </a:r>
            <a:endParaRPr lang="tr-TR" sz="1846" b="1" dirty="0">
              <a:solidFill>
                <a:schemeClr val="tx1"/>
              </a:solidFill>
            </a:endParaRPr>
          </a:p>
          <a:p>
            <a:pPr algn="ctr">
              <a:lnSpc>
                <a:spcPct val="150000"/>
              </a:lnSpc>
            </a:pPr>
            <a:r>
              <a:rPr lang="en-US" sz="1846" b="1" dirty="0">
                <a:solidFill>
                  <a:schemeClr val="tx1"/>
                </a:solidFill>
              </a:rPr>
              <a:t> </a:t>
            </a:r>
            <a:r>
              <a:rPr lang="tr-TR" sz="1846" b="1" dirty="0">
                <a:solidFill>
                  <a:schemeClr val="tx1"/>
                </a:solidFill>
              </a:rPr>
              <a:t>GD</a:t>
            </a:r>
            <a:r>
              <a:rPr lang="en-US" sz="1846" b="1" dirty="0">
                <a:solidFill>
                  <a:schemeClr val="tx1"/>
                </a:solidFill>
              </a:rPr>
              <a:t>&lt;%50 </a:t>
            </a:r>
            <a:r>
              <a:rPr lang="en-US" sz="1846" b="1" dirty="0" err="1">
                <a:solidFill>
                  <a:schemeClr val="tx1"/>
                </a:solidFill>
              </a:rPr>
              <a:t>ise</a:t>
            </a:r>
            <a:r>
              <a:rPr lang="en-US" sz="1846" b="1" dirty="0">
                <a:solidFill>
                  <a:schemeClr val="tx1"/>
                </a:solidFill>
              </a:rPr>
              <a:t> GP=0</a:t>
            </a:r>
            <a:endParaRPr lang="tr-TR" sz="1846" b="1" dirty="0">
              <a:solidFill>
                <a:schemeClr val="tx1"/>
              </a:solidFill>
            </a:endParaRPr>
          </a:p>
        </p:txBody>
      </p:sp>
    </p:spTree>
    <p:extLst>
      <p:ext uri="{BB962C8B-B14F-4D97-AF65-F5344CB8AC3E}">
        <p14:creationId xmlns:p14="http://schemas.microsoft.com/office/powerpoint/2010/main" val="2203736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 xmlns:a16="http://schemas.microsoft.com/office/drawing/2014/main" id="{60A8A587-E2FE-CC4C-A2E1-789A183BF66B}"/>
              </a:ext>
            </a:extLst>
          </p:cNvPr>
          <p:cNvPicPr>
            <a:picLocks noChangeAspect="1"/>
          </p:cNvPicPr>
          <p:nvPr/>
        </p:nvPicPr>
        <p:blipFill>
          <a:blip r:embed="rId2"/>
          <a:stretch>
            <a:fillRect/>
          </a:stretch>
        </p:blipFill>
        <p:spPr>
          <a:xfrm>
            <a:off x="9939" y="0"/>
            <a:ext cx="10691813" cy="7559675"/>
          </a:xfrm>
          <a:prstGeom prst="rect">
            <a:avLst/>
          </a:prstGeom>
        </p:spPr>
      </p:pic>
      <p:sp>
        <p:nvSpPr>
          <p:cNvPr id="2" name="Unvan 1">
            <a:extLst>
              <a:ext uri="{FF2B5EF4-FFF2-40B4-BE49-F238E27FC236}">
                <a16:creationId xmlns="" xmlns:a16="http://schemas.microsoft.com/office/drawing/2014/main" id="{24007CF6-A870-4667-B257-541959F38E22}"/>
              </a:ext>
            </a:extLst>
          </p:cNvPr>
          <p:cNvSpPr>
            <a:spLocks noGrp="1"/>
          </p:cNvSpPr>
          <p:nvPr>
            <p:ph type="ctrTitle"/>
          </p:nvPr>
        </p:nvSpPr>
        <p:spPr>
          <a:xfrm>
            <a:off x="3756992" y="3508513"/>
            <a:ext cx="6885972" cy="2103129"/>
          </a:xfrm>
        </p:spPr>
        <p:txBody>
          <a:bodyPr>
            <a:normAutofit/>
          </a:bodyPr>
          <a:lstStyle/>
          <a:p>
            <a:r>
              <a:rPr lang="tr-TR" sz="3600">
                <a:solidFill>
                  <a:schemeClr val="bg1"/>
                </a:solidFill>
              </a:rPr>
              <a:t>İÇ KONTROL SİSTEMİ İZLEME</a:t>
            </a:r>
            <a:br>
              <a:rPr lang="tr-TR" sz="3600">
                <a:solidFill>
                  <a:schemeClr val="bg1"/>
                </a:solidFill>
              </a:rPr>
            </a:br>
            <a:r>
              <a:rPr lang="tr-TR" sz="3600">
                <a:solidFill>
                  <a:schemeClr val="bg1"/>
                </a:solidFill>
              </a:rPr>
              <a:t>VE</a:t>
            </a:r>
            <a:br>
              <a:rPr lang="tr-TR" sz="3600">
                <a:solidFill>
                  <a:schemeClr val="bg1"/>
                </a:solidFill>
              </a:rPr>
            </a:br>
            <a:r>
              <a:rPr lang="tr-TR" sz="3600">
                <a:solidFill>
                  <a:schemeClr val="bg1"/>
                </a:solidFill>
              </a:rPr>
              <a:t>DEĞERLENDİRME PROGRAMI</a:t>
            </a:r>
          </a:p>
        </p:txBody>
      </p:sp>
      <p:sp>
        <p:nvSpPr>
          <p:cNvPr id="4" name="Metin kutusu 3"/>
          <p:cNvSpPr txBox="1"/>
          <p:nvPr/>
        </p:nvSpPr>
        <p:spPr>
          <a:xfrm>
            <a:off x="5016171" y="2492970"/>
            <a:ext cx="4113605" cy="335348"/>
          </a:xfrm>
          <a:prstGeom prst="rect">
            <a:avLst/>
          </a:prstGeom>
          <a:noFill/>
        </p:spPr>
        <p:txBody>
          <a:bodyPr wrap="square" rtlCol="0">
            <a:spAutoFit/>
          </a:bodyPr>
          <a:lstStyle/>
          <a:p>
            <a:pPr algn="ctr"/>
            <a:r>
              <a:rPr lang="tr-TR" sz="1579">
                <a:solidFill>
                  <a:schemeClr val="bg1"/>
                </a:solidFill>
              </a:rPr>
              <a:t>STRATEJİ GELİŞTİRME BAŞKANLIĞI</a:t>
            </a: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2580" y="1129943"/>
            <a:ext cx="1360787" cy="1363027"/>
          </a:xfrm>
          <a:prstGeom prst="rect">
            <a:avLst/>
          </a:prstGeom>
        </p:spPr>
      </p:pic>
    </p:spTree>
    <p:extLst>
      <p:ext uri="{BB962C8B-B14F-4D97-AF65-F5344CB8AC3E}">
        <p14:creationId xmlns:p14="http://schemas.microsoft.com/office/powerpoint/2010/main" val="2267856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3">
            <a:extLst>
              <a:ext uri="{FF2B5EF4-FFF2-40B4-BE49-F238E27FC236}">
                <a16:creationId xmlns="" xmlns:a16="http://schemas.microsoft.com/office/drawing/2014/main" id="{FED36707-B8A5-4572-ACEA-FD31A06E8A08}"/>
              </a:ext>
            </a:extLst>
          </p:cNvPr>
          <p:cNvSpPr txBox="1">
            <a:spLocks/>
          </p:cNvSpPr>
          <p:nvPr/>
        </p:nvSpPr>
        <p:spPr>
          <a:xfrm>
            <a:off x="2787794" y="568387"/>
            <a:ext cx="7723388" cy="639201"/>
          </a:xfrm>
          <a:prstGeom prst="rect">
            <a:avLst/>
          </a:prstGeom>
          <a:noFill/>
        </p:spPr>
        <p:txBody>
          <a:bodyPr vert="horz" lIns="80189" tIns="40094" rIns="80189" bIns="40094" rtlCol="0" anchor="ctr">
            <a:normAutofit/>
          </a:bodyPr>
          <a:lstStyle>
            <a:lvl1pPr algn="l" defTabSz="914400" rtl="0" eaLnBrk="1" latinLnBrk="0" hangingPunct="1">
              <a:lnSpc>
                <a:spcPct val="90000"/>
              </a:lnSpc>
              <a:spcBef>
                <a:spcPct val="0"/>
              </a:spcBef>
              <a:buNone/>
              <a:defRPr sz="2500" b="1" kern="1200">
                <a:solidFill>
                  <a:srgbClr val="DC0C15"/>
                </a:solidFill>
                <a:latin typeface="+mj-lt"/>
                <a:ea typeface="+mj-ea"/>
                <a:cs typeface="+mj-cs"/>
              </a:defRPr>
            </a:lvl1pPr>
          </a:lstStyle>
          <a:p>
            <a:r>
              <a:rPr lang="tr-TR" sz="2400">
                <a:solidFill>
                  <a:srgbClr val="FF0000"/>
                </a:solidFill>
              </a:rPr>
              <a:t>                 </a:t>
            </a:r>
            <a:r>
              <a:rPr lang="tr-TR" sz="2000">
                <a:solidFill>
                  <a:srgbClr val="FF0000"/>
                </a:solidFill>
                <a:latin typeface="Arial" panose="020B0604020202020204" pitchFamily="34" charset="0"/>
                <a:cs typeface="Arial" panose="020B0604020202020204" pitchFamily="34" charset="0"/>
              </a:rPr>
              <a:t>Sıkça Yapılan Hatalar</a:t>
            </a:r>
            <a:endParaRPr lang="tr-TR" sz="2000">
              <a:solidFill>
                <a:srgbClr val="C00000"/>
              </a:solidFill>
              <a:latin typeface="Arial" panose="020B0604020202020204" pitchFamily="34" charset="0"/>
              <a:cs typeface="Arial" panose="020B0604020202020204" pitchFamily="34" charset="0"/>
            </a:endParaRPr>
          </a:p>
        </p:txBody>
      </p:sp>
      <p:pic>
        <p:nvPicPr>
          <p:cNvPr id="5" name="Resim 4">
            <a:extLst>
              <a:ext uri="{FF2B5EF4-FFF2-40B4-BE49-F238E27FC236}">
                <a16:creationId xmlns="" xmlns:a16="http://schemas.microsoft.com/office/drawing/2014/main" id="{E414C8A5-972F-4656-B0FA-7D462574E06C}"/>
              </a:ext>
            </a:extLst>
          </p:cNvPr>
          <p:cNvPicPr>
            <a:picLocks noChangeAspect="1"/>
          </p:cNvPicPr>
          <p:nvPr/>
        </p:nvPicPr>
        <p:blipFill>
          <a:blip r:embed="rId3"/>
          <a:stretch>
            <a:fillRect/>
          </a:stretch>
        </p:blipFill>
        <p:spPr>
          <a:xfrm>
            <a:off x="285781" y="2886827"/>
            <a:ext cx="2746589" cy="2451220"/>
          </a:xfrm>
          <a:prstGeom prst="rect">
            <a:avLst/>
          </a:prstGeom>
        </p:spPr>
      </p:pic>
      <p:sp>
        <p:nvSpPr>
          <p:cNvPr id="2" name="Metin kutusu 1"/>
          <p:cNvSpPr txBox="1"/>
          <p:nvPr/>
        </p:nvSpPr>
        <p:spPr>
          <a:xfrm>
            <a:off x="3130828" y="2239640"/>
            <a:ext cx="7300842" cy="3693319"/>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285750" indent="-285750">
              <a:buFont typeface="Arial" panose="020B0604020202020204" pitchFamily="34" charset="0"/>
              <a:buChar char="•"/>
            </a:pPr>
            <a:r>
              <a:rPr lang="tr-TR" dirty="0"/>
              <a:t>İl Sağlık </a:t>
            </a:r>
            <a:r>
              <a:rPr lang="tr-TR" dirty="0" smtClean="0"/>
              <a:t>Müdürü, Destek </a:t>
            </a:r>
            <a:r>
              <a:rPr lang="tr-TR" dirty="0"/>
              <a:t>hizmetleri Başkanı, Destek hizmetleri </a:t>
            </a:r>
            <a:r>
              <a:rPr lang="tr-TR" dirty="0" smtClean="0"/>
              <a:t>Başkan yardımcısı ve sisteme </a:t>
            </a:r>
            <a:r>
              <a:rPr lang="tr-TR" dirty="0"/>
              <a:t>resmi yazı ile görevlendirilmiş olan personel görevinden ayrılıp yerine yeni bir </a:t>
            </a:r>
            <a:r>
              <a:rPr lang="tr-TR" dirty="0" smtClean="0"/>
              <a:t>yönetici veya personel </a:t>
            </a:r>
            <a:r>
              <a:rPr lang="tr-TR" dirty="0"/>
              <a:t>görevlendirildiği zaman </a:t>
            </a:r>
            <a:r>
              <a:rPr lang="tr-TR" dirty="0" smtClean="0"/>
              <a:t>İç Kontrol Daire Başkanlığına bilgi </a:t>
            </a:r>
            <a:r>
              <a:rPr lang="tr-TR" dirty="0"/>
              <a:t>verilmemektedir. Bu durum ise </a:t>
            </a:r>
            <a:r>
              <a:rPr lang="tr-TR" dirty="0" smtClean="0"/>
              <a:t>eylemlere veri girişi ve onay </a:t>
            </a:r>
            <a:r>
              <a:rPr lang="tr-TR" dirty="0"/>
              <a:t>zamanlarında sizlere ve bizlere sıkıntı yaratmaktadır,</a:t>
            </a:r>
          </a:p>
          <a:p>
            <a:endParaRPr lang="tr-TR" dirty="0" smtClean="0"/>
          </a:p>
          <a:p>
            <a:pPr marL="285750" indent="-285750">
              <a:buFont typeface="Arial" panose="020B0604020202020204" pitchFamily="34" charset="0"/>
              <a:buChar char="•"/>
            </a:pPr>
            <a:r>
              <a:rPr lang="tr-TR" dirty="0" smtClean="0"/>
              <a:t>İç Kontrol Sistemi sorumlu personel görevlendirmeleri başkanlığımıza resmi yazı ile bildirilmez ise sisteme tanımlama yapılmamaktadır,</a:t>
            </a:r>
            <a:endParaRPr lang="tr-TR" dirty="0"/>
          </a:p>
          <a:p>
            <a:endParaRPr lang="tr-TR" dirty="0"/>
          </a:p>
          <a:p>
            <a:pPr marL="285750" indent="-285750">
              <a:buFont typeface="Arial" panose="020B0604020202020204" pitchFamily="34" charset="0"/>
              <a:buChar char="•"/>
            </a:pPr>
            <a:r>
              <a:rPr lang="tr-TR" dirty="0"/>
              <a:t>Resmi yazı ile görevlendirilen personelin tanımlama </a:t>
            </a:r>
            <a:r>
              <a:rPr lang="tr-TR" dirty="0" smtClean="0"/>
              <a:t>bilgileri                      (Ad </a:t>
            </a:r>
            <a:r>
              <a:rPr lang="tr-TR" dirty="0"/>
              <a:t>Soyadı/Sağlık e-Posta adresi) İç Kontrol Daire </a:t>
            </a:r>
            <a:r>
              <a:rPr lang="tr-TR" dirty="0" smtClean="0"/>
              <a:t>Başkanlığına </a:t>
            </a:r>
            <a:r>
              <a:rPr lang="tr-TR" dirty="0"/>
              <a:t>eksik gönderilmektedir,</a:t>
            </a:r>
          </a:p>
        </p:txBody>
      </p:sp>
    </p:spTree>
    <p:extLst>
      <p:ext uri="{BB962C8B-B14F-4D97-AF65-F5344CB8AC3E}">
        <p14:creationId xmlns:p14="http://schemas.microsoft.com/office/powerpoint/2010/main" val="4058184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afterEffect">
                                  <p:stCondLst>
                                    <p:cond delay="1000"/>
                                  </p:stCondLst>
                                  <p:endCondLst>
                                    <p:cond evt="onNext" delay="0">
                                      <p:tgtEl>
                                        <p:sldTgt/>
                                      </p:tgtEl>
                                    </p:cond>
                                  </p:endCondLst>
                                  <p:childTnLst>
                                    <p:anim calcmode="discrete" valueType="str">
                                      <p:cBhvr>
                                        <p:cTn id="6"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 xmlns:a16="http://schemas.microsoft.com/office/drawing/2014/main" id="{C5D3BE1D-40DF-481D-B968-F8286660918E}"/>
              </a:ext>
            </a:extLst>
          </p:cNvPr>
          <p:cNvPicPr>
            <a:picLocks noChangeAspect="1"/>
          </p:cNvPicPr>
          <p:nvPr/>
        </p:nvPicPr>
        <p:blipFill>
          <a:blip r:embed="rId3"/>
          <a:stretch>
            <a:fillRect/>
          </a:stretch>
        </p:blipFill>
        <p:spPr>
          <a:xfrm>
            <a:off x="2485032" y="913935"/>
            <a:ext cx="5237318" cy="3499898"/>
          </a:xfrm>
          <a:prstGeom prst="rect">
            <a:avLst/>
          </a:prstGeom>
        </p:spPr>
      </p:pic>
      <p:sp>
        <p:nvSpPr>
          <p:cNvPr id="10" name="Dikdörtgen 9">
            <a:hlinkClick r:id="rId4" action="ppaction://hlinkfile"/>
            <a:extLst>
              <a:ext uri="{FF2B5EF4-FFF2-40B4-BE49-F238E27FC236}">
                <a16:creationId xmlns="" xmlns:a16="http://schemas.microsoft.com/office/drawing/2014/main" id="{B7C64DEC-27C3-4E7E-A8CD-5569FD1013D5}"/>
              </a:ext>
            </a:extLst>
          </p:cNvPr>
          <p:cNvSpPr/>
          <p:nvPr/>
        </p:nvSpPr>
        <p:spPr>
          <a:xfrm>
            <a:off x="944669" y="4340387"/>
            <a:ext cx="8802474" cy="2862322"/>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buFont typeface="Wingdings" panose="05000000000000000000" pitchFamily="2" charset="2"/>
              <a:buChar char="ü"/>
            </a:pPr>
            <a:r>
              <a:rPr lang="tr-TR" sz="2000" b="1" dirty="0"/>
              <a:t>Hatalı veya eksik ek ekledim silebilir miyim?</a:t>
            </a:r>
          </a:p>
          <a:p>
            <a:pPr>
              <a:buFont typeface="Wingdings" panose="05000000000000000000" pitchFamily="2" charset="2"/>
              <a:buChar char="ü"/>
            </a:pPr>
            <a:endParaRPr lang="tr-TR" sz="2000" b="1" dirty="0"/>
          </a:p>
          <a:p>
            <a:pPr>
              <a:buFont typeface="Wingdings" panose="05000000000000000000" pitchFamily="2" charset="2"/>
              <a:buChar char="ü"/>
            </a:pPr>
            <a:r>
              <a:rPr lang="tr-TR" sz="2000" b="1" dirty="0"/>
              <a:t>Sisteme </a:t>
            </a:r>
            <a:r>
              <a:rPr lang="tr-TR" sz="2000" b="1" dirty="0" smtClean="0"/>
              <a:t>neden giriş yapamıyorum?</a:t>
            </a:r>
            <a:endParaRPr lang="tr-TR" sz="2000" b="1" dirty="0"/>
          </a:p>
          <a:p>
            <a:pPr>
              <a:buFont typeface="Wingdings" panose="05000000000000000000" pitchFamily="2" charset="2"/>
              <a:buChar char="ü"/>
            </a:pPr>
            <a:endParaRPr lang="tr-TR" sz="2000" b="1" dirty="0"/>
          </a:p>
          <a:p>
            <a:pPr>
              <a:buFont typeface="Wingdings" panose="05000000000000000000" pitchFamily="2" charset="2"/>
              <a:buChar char="ü"/>
            </a:pPr>
            <a:r>
              <a:rPr lang="tr-TR" sz="2000" b="1" dirty="0"/>
              <a:t>Yeni bir personel göreve başladı sisteme ekleyebilir miyiz?</a:t>
            </a:r>
          </a:p>
          <a:p>
            <a:pPr>
              <a:buFont typeface="Wingdings" panose="05000000000000000000" pitchFamily="2" charset="2"/>
              <a:buChar char="ü"/>
            </a:pPr>
            <a:endParaRPr lang="tr-TR" sz="2000" b="1" dirty="0"/>
          </a:p>
          <a:p>
            <a:pPr>
              <a:buFont typeface="Wingdings" panose="05000000000000000000" pitchFamily="2" charset="2"/>
              <a:buChar char="ü"/>
            </a:pPr>
            <a:r>
              <a:rPr lang="tr-TR" sz="2000" b="1" dirty="0"/>
              <a:t>Sisteme birden fazla ek ekleyemiyorum</a:t>
            </a:r>
            <a:r>
              <a:rPr lang="tr-TR" sz="2000" b="1" dirty="0" smtClean="0"/>
              <a:t>!</a:t>
            </a:r>
          </a:p>
          <a:p>
            <a:pPr>
              <a:buFont typeface="Wingdings" panose="05000000000000000000" pitchFamily="2" charset="2"/>
              <a:buChar char="ü"/>
            </a:pPr>
            <a:endParaRPr lang="tr-TR" sz="2000" b="1" dirty="0"/>
          </a:p>
          <a:p>
            <a:pPr>
              <a:buFont typeface="Wingdings" panose="05000000000000000000" pitchFamily="2" charset="2"/>
              <a:buChar char="ü"/>
            </a:pPr>
            <a:r>
              <a:rPr lang="tr-TR" sz="2000" b="1" dirty="0" smtClean="0"/>
              <a:t>Eylemlerin Formlarını nereden bulabilirim?</a:t>
            </a:r>
            <a:endParaRPr lang="tr-TR" sz="2000" b="1" dirty="0"/>
          </a:p>
        </p:txBody>
      </p:sp>
    </p:spTree>
    <p:extLst>
      <p:ext uri="{BB962C8B-B14F-4D97-AF65-F5344CB8AC3E}">
        <p14:creationId xmlns:p14="http://schemas.microsoft.com/office/powerpoint/2010/main" val="426216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a:spLocks noGrp="1"/>
          </p:cNvSpPr>
          <p:nvPr>
            <p:ph type="title" idx="4294967295"/>
          </p:nvPr>
        </p:nvSpPr>
        <p:spPr>
          <a:xfrm>
            <a:off x="3104590" y="3179074"/>
            <a:ext cx="3968910" cy="963478"/>
          </a:xfrm>
          <a:prstGeom prst="rect">
            <a:avLst/>
          </a:prstGeom>
        </p:spPr>
        <p:txBody>
          <a:bodyPr>
            <a:normAutofit fontScale="90000"/>
          </a:bodyPr>
          <a:lstStyle/>
          <a:p>
            <a:pPr algn="l"/>
            <a:r>
              <a:rPr lang="tr-TR" sz="3508">
                <a:latin typeface="Arial" panose="020B0604020202020204" pitchFamily="34" charset="0"/>
                <a:cs typeface="Arial" panose="020B0604020202020204" pitchFamily="34" charset="0"/>
              </a:rPr>
              <a:t>TEŞEKKÜRLER…</a:t>
            </a:r>
          </a:p>
        </p:txBody>
      </p:sp>
      <p:pic>
        <p:nvPicPr>
          <p:cNvPr id="7" name="Resim 6"/>
          <p:cNvPicPr>
            <a:picLocks noChangeAspect="1"/>
          </p:cNvPicPr>
          <p:nvPr/>
        </p:nvPicPr>
        <p:blipFill rotWithShape="1">
          <a:blip r:embed="rId2" cstate="print">
            <a:extLst>
              <a:ext uri="{28A0092B-C50C-407E-A947-70E740481C1C}">
                <a14:useLocalDpi xmlns:a14="http://schemas.microsoft.com/office/drawing/2010/main" val="0"/>
              </a:ext>
            </a:extLst>
          </a:blip>
          <a:srcRect b="14198"/>
          <a:stretch/>
        </p:blipFill>
        <p:spPr>
          <a:xfrm>
            <a:off x="8026793" y="4840152"/>
            <a:ext cx="1559972" cy="1338263"/>
          </a:xfrm>
          <a:prstGeom prst="rect">
            <a:avLst/>
          </a:prstGeom>
        </p:spPr>
      </p:pic>
      <p:cxnSp>
        <p:nvCxnSpPr>
          <p:cNvPr id="8" name="Düz Bağlayıcı 7"/>
          <p:cNvCxnSpPr/>
          <p:nvPr/>
        </p:nvCxnSpPr>
        <p:spPr>
          <a:xfrm>
            <a:off x="3158872" y="4965228"/>
            <a:ext cx="11830" cy="130094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Metin kutusu 8"/>
          <p:cNvSpPr txBox="1"/>
          <p:nvPr/>
        </p:nvSpPr>
        <p:spPr>
          <a:xfrm>
            <a:off x="3150956" y="4920286"/>
            <a:ext cx="4576870" cy="1225657"/>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2">
                <a:latin typeface="Times New Roman" panose="02020603050405020304" pitchFamily="18" charset="0"/>
                <a:cs typeface="Times New Roman" panose="02020603050405020304" pitchFamily="18" charset="0"/>
              </a:rPr>
              <a:t>Strateji Geliştirme Başkanlığı</a:t>
            </a:r>
          </a:p>
          <a:p>
            <a:r>
              <a:rPr lang="tr-TR" sz="1052">
                <a:latin typeface="Times New Roman" panose="02020603050405020304" pitchFamily="18" charset="0"/>
                <a:cs typeface="Times New Roman" panose="02020603050405020304" pitchFamily="18" charset="0"/>
              </a:rPr>
              <a:t>İç Kontrol Dairesi Başkanlığı</a:t>
            </a:r>
          </a:p>
          <a:p>
            <a:r>
              <a:rPr lang="tr-TR" sz="1052">
                <a:latin typeface="Times New Roman" panose="02020603050405020304" pitchFamily="18" charset="0"/>
                <a:cs typeface="Times New Roman" panose="02020603050405020304" pitchFamily="18" charset="0"/>
              </a:rPr>
              <a:t>İç Kontrol Sistemi İzleme ve Değerlendirme Birimi</a:t>
            </a:r>
          </a:p>
          <a:p>
            <a:endParaRPr lang="tr-TR" sz="1052">
              <a:latin typeface="Times New Roman" panose="02020603050405020304" pitchFamily="18" charset="0"/>
              <a:cs typeface="Times New Roman" panose="02020603050405020304" pitchFamily="18" charset="0"/>
            </a:endParaRPr>
          </a:p>
          <a:p>
            <a:r>
              <a:rPr lang="tr-TR" sz="1052">
                <a:latin typeface="Times New Roman" panose="02020603050405020304" pitchFamily="18" charset="0"/>
                <a:cs typeface="Times New Roman" panose="02020603050405020304" pitchFamily="18" charset="0"/>
              </a:rPr>
              <a:t>Üniversiteler Mah. Dumlupınar Bulvarı 6001. Cad. No:9 Çankaya/ Ankara 06800</a:t>
            </a:r>
          </a:p>
          <a:p>
            <a:r>
              <a:rPr lang="tr-TR" sz="1052">
                <a:latin typeface="Times New Roman" panose="02020603050405020304" pitchFamily="18" charset="0"/>
                <a:cs typeface="Times New Roman" panose="02020603050405020304" pitchFamily="18" charset="0"/>
              </a:rPr>
              <a:t>İletişim: 0 (312) 573 71 18</a:t>
            </a:r>
          </a:p>
          <a:p>
            <a:r>
              <a:rPr lang="tr-TR" sz="1052">
                <a:latin typeface="Times New Roman" panose="02020603050405020304" pitchFamily="18" charset="0"/>
                <a:cs typeface="Times New Roman" panose="02020603050405020304" pitchFamily="18" charset="0"/>
              </a:rPr>
              <a:t>E-posta: strj.ickontrol@saglik.gov.tr</a:t>
            </a:r>
          </a:p>
        </p:txBody>
      </p:sp>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5583" y="4840152"/>
            <a:ext cx="1424564" cy="1424336"/>
          </a:xfrm>
          <a:prstGeom prst="rect">
            <a:avLst/>
          </a:prstGeom>
        </p:spPr>
      </p:pic>
      <p:cxnSp>
        <p:nvCxnSpPr>
          <p:cNvPr id="11" name="Düz Bağlayıcı 10"/>
          <p:cNvCxnSpPr/>
          <p:nvPr/>
        </p:nvCxnSpPr>
        <p:spPr>
          <a:xfrm>
            <a:off x="3098674" y="4955778"/>
            <a:ext cx="11830" cy="130094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Düz Bağlayıcı 11"/>
          <p:cNvCxnSpPr/>
          <p:nvPr/>
        </p:nvCxnSpPr>
        <p:spPr>
          <a:xfrm>
            <a:off x="7791597" y="4963539"/>
            <a:ext cx="11830" cy="130094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Düz Bağlayıcı 12"/>
          <p:cNvCxnSpPr/>
          <p:nvPr/>
        </p:nvCxnSpPr>
        <p:spPr>
          <a:xfrm>
            <a:off x="7732386" y="4965228"/>
            <a:ext cx="11830" cy="130094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Metin kutusu 4"/>
          <p:cNvSpPr txBox="1"/>
          <p:nvPr/>
        </p:nvSpPr>
        <p:spPr>
          <a:xfrm>
            <a:off x="0" y="7190343"/>
            <a:ext cx="1208441" cy="369332"/>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solidFill>
                  <a:schemeClr val="bg1">
                    <a:lumMod val="85000"/>
                  </a:schemeClr>
                </a:solidFill>
              </a:rPr>
              <a:t>İÇK™2021</a:t>
            </a:r>
            <a:endParaRPr lang="tr-TR" dirty="0">
              <a:solidFill>
                <a:schemeClr val="bg1">
                  <a:lumMod val="85000"/>
                </a:schemeClr>
              </a:solidFill>
            </a:endParaRPr>
          </a:p>
        </p:txBody>
      </p:sp>
      <p:pic>
        <p:nvPicPr>
          <p:cNvPr id="2" name="Resim 1"/>
          <p:cNvPicPr>
            <a:picLocks noChangeAspect="1"/>
          </p:cNvPicPr>
          <p:nvPr/>
        </p:nvPicPr>
        <p:blipFill>
          <a:blip r:embed="rId4"/>
          <a:stretch>
            <a:fillRect/>
          </a:stretch>
        </p:blipFill>
        <p:spPr>
          <a:xfrm>
            <a:off x="8721646" y="7014958"/>
            <a:ext cx="1809750" cy="390525"/>
          </a:xfrm>
          <a:prstGeom prst="rect">
            <a:avLst/>
          </a:prstGeom>
        </p:spPr>
      </p:pic>
    </p:spTree>
    <p:extLst>
      <p:ext uri="{BB962C8B-B14F-4D97-AF65-F5344CB8AC3E}">
        <p14:creationId xmlns:p14="http://schemas.microsoft.com/office/powerpoint/2010/main" val="1765215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 xmlns:a16="http://schemas.microsoft.com/office/drawing/2014/main" id="{133B720A-DB01-4FB6-B4DD-7186B0BA7E37}"/>
              </a:ext>
            </a:extLst>
          </p:cNvPr>
          <p:cNvSpPr>
            <a:spLocks noGrp="1"/>
          </p:cNvSpPr>
          <p:nvPr>
            <p:ph type="title"/>
          </p:nvPr>
        </p:nvSpPr>
        <p:spPr>
          <a:xfrm>
            <a:off x="3170818" y="745560"/>
            <a:ext cx="4776394" cy="343652"/>
          </a:xfrm>
        </p:spPr>
        <p:txBody>
          <a:bodyPr anchor="t">
            <a:normAutofit fontScale="90000"/>
          </a:bodyPr>
          <a:lstStyle/>
          <a:p>
            <a:r>
              <a:rPr lang="tr-TR" sz="2200">
                <a:solidFill>
                  <a:srgbClr val="C00000"/>
                </a:solidFill>
                <a:latin typeface="Arial" panose="020B0604020202020204" pitchFamily="34" charset="0"/>
                <a:cs typeface="Arial" panose="020B0604020202020204" pitchFamily="34" charset="0"/>
              </a:rPr>
              <a:t>İç Kontrolün Amacı</a:t>
            </a:r>
            <a:r>
              <a:rPr lang="tr-TR" sz="4736">
                <a:solidFill>
                  <a:srgbClr val="FF0000"/>
                </a:solidFill>
              </a:rPr>
              <a:t/>
            </a:r>
            <a:br>
              <a:rPr lang="tr-TR" sz="4736">
                <a:solidFill>
                  <a:srgbClr val="FF0000"/>
                </a:solidFill>
              </a:rPr>
            </a:br>
            <a:endParaRPr lang="tr-TR" b="1">
              <a:solidFill>
                <a:srgbClr val="FF0000"/>
              </a:solidFill>
            </a:endParaRPr>
          </a:p>
        </p:txBody>
      </p:sp>
      <p:sp>
        <p:nvSpPr>
          <p:cNvPr id="7" name="Dikdörtgen 6">
            <a:extLst>
              <a:ext uri="{FF2B5EF4-FFF2-40B4-BE49-F238E27FC236}">
                <a16:creationId xmlns="" xmlns:a16="http://schemas.microsoft.com/office/drawing/2014/main" id="{B2C3279A-D599-4DEB-BDB6-69E72D95C70A}"/>
              </a:ext>
            </a:extLst>
          </p:cNvPr>
          <p:cNvSpPr/>
          <p:nvPr/>
        </p:nvSpPr>
        <p:spPr>
          <a:xfrm>
            <a:off x="4460708" y="1604970"/>
            <a:ext cx="6231105" cy="5909310"/>
          </a:xfrm>
          <a:prstGeom prst="rect">
            <a:avLst/>
          </a:prstGeom>
        </p:spPr>
        <p:txBody>
          <a:bodyPr wrap="square">
            <a:spAutoFit/>
          </a:bodyPr>
          <a:lstStyle/>
          <a:p>
            <a:pPr marL="8861">
              <a:lnSpc>
                <a:spcPct val="150000"/>
              </a:lnSpc>
              <a:tabLst>
                <a:tab pos="4500300" algn="l"/>
              </a:tabLst>
            </a:pPr>
            <a:r>
              <a:rPr lang="tr-TR" b="1">
                <a:latin typeface="Arial" panose="020B0604020202020204" pitchFamily="34" charset="0"/>
                <a:cs typeface="Arial" panose="020B0604020202020204" pitchFamily="34" charset="0"/>
              </a:rPr>
              <a:t>5018 Sayılı Kamu Malî Yönetimi ve Kontrol Kanunu Madde 56 </a:t>
            </a:r>
          </a:p>
          <a:p>
            <a:pPr marL="8861">
              <a:lnSpc>
                <a:spcPct val="150000"/>
              </a:lnSpc>
              <a:tabLst>
                <a:tab pos="4500300" algn="l"/>
              </a:tabLst>
            </a:pPr>
            <a:r>
              <a:rPr lang="tr-TR">
                <a:latin typeface="Arial" panose="020B0604020202020204" pitchFamily="34" charset="0"/>
                <a:cs typeface="Arial" panose="020B0604020202020204" pitchFamily="34" charset="0"/>
              </a:rPr>
              <a:t>İç kontrolün amacı;</a:t>
            </a:r>
          </a:p>
          <a:p>
            <a:pPr marL="8861">
              <a:lnSpc>
                <a:spcPct val="150000"/>
              </a:lnSpc>
              <a:tabLst>
                <a:tab pos="4500300" algn="l"/>
              </a:tabLst>
            </a:pPr>
            <a:r>
              <a:rPr lang="tr-TR">
                <a:latin typeface="Arial" panose="020B0604020202020204" pitchFamily="34" charset="0"/>
                <a:cs typeface="Arial" panose="020B0604020202020204" pitchFamily="34" charset="0"/>
              </a:rPr>
              <a:t>a) Kamu gelir, gider, varlık ve yükümlülüklerinin etkili, ekonomik ve verimli bir şekilde yönetilmesini,</a:t>
            </a:r>
          </a:p>
          <a:p>
            <a:pPr marL="8861">
              <a:lnSpc>
                <a:spcPct val="150000"/>
              </a:lnSpc>
              <a:tabLst>
                <a:tab pos="4500300" algn="l"/>
              </a:tabLst>
            </a:pPr>
            <a:r>
              <a:rPr lang="tr-TR">
                <a:latin typeface="Arial" panose="020B0604020202020204" pitchFamily="34" charset="0"/>
                <a:cs typeface="Arial" panose="020B0604020202020204" pitchFamily="34" charset="0"/>
              </a:rPr>
              <a:t>b) Kamu idarelerinin kanunlara ve diğer düzenlemelere uygun olarak faaliyet göstermesini,</a:t>
            </a:r>
          </a:p>
          <a:p>
            <a:pPr marL="8861">
              <a:lnSpc>
                <a:spcPct val="150000"/>
              </a:lnSpc>
              <a:tabLst>
                <a:tab pos="4500300" algn="l"/>
              </a:tabLst>
            </a:pPr>
            <a:r>
              <a:rPr lang="tr-TR">
                <a:latin typeface="Arial" panose="020B0604020202020204" pitchFamily="34" charset="0"/>
                <a:cs typeface="Arial" panose="020B0604020202020204" pitchFamily="34" charset="0"/>
              </a:rPr>
              <a:t>c) Her türlü malî karar ve işlemlerde usulsüzlük ve yolsuzluğun önlenmesini,</a:t>
            </a:r>
          </a:p>
          <a:p>
            <a:pPr marL="8861">
              <a:lnSpc>
                <a:spcPct val="150000"/>
              </a:lnSpc>
              <a:tabLst>
                <a:tab pos="4500300" algn="l"/>
              </a:tabLst>
            </a:pPr>
            <a:r>
              <a:rPr lang="tr-TR">
                <a:latin typeface="Arial" panose="020B0604020202020204" pitchFamily="34" charset="0"/>
                <a:cs typeface="Arial" panose="020B0604020202020204" pitchFamily="34" charset="0"/>
              </a:rPr>
              <a:t>d) Karar oluşturmak ve izlemek için düzenli, zamanında ve güvenilir rapor ve bilgi edinilmesini,</a:t>
            </a:r>
          </a:p>
          <a:p>
            <a:pPr marL="8861">
              <a:lnSpc>
                <a:spcPct val="150000"/>
              </a:lnSpc>
              <a:tabLst>
                <a:tab pos="4500300" algn="l"/>
              </a:tabLst>
            </a:pPr>
            <a:r>
              <a:rPr lang="tr-TR">
                <a:latin typeface="Arial" panose="020B0604020202020204" pitchFamily="34" charset="0"/>
                <a:cs typeface="Arial" panose="020B0604020202020204" pitchFamily="34" charset="0"/>
              </a:rPr>
              <a:t>e) Varlıkların kötüye kullanılması ve israfını önlemek ve kayıplara karşı korunmasını, sağlamaktır. </a:t>
            </a:r>
          </a:p>
          <a:p>
            <a:pPr marL="8861">
              <a:lnSpc>
                <a:spcPct val="150000"/>
              </a:lnSpc>
              <a:tabLst>
                <a:tab pos="4500300" algn="l"/>
              </a:tabLst>
            </a:pPr>
            <a:endParaRPr lang="tr-TR">
              <a:latin typeface="Arial" panose="020B0604020202020204" pitchFamily="34" charset="0"/>
              <a:cs typeface="Arial" panose="020B0604020202020204" pitchFamily="34" charset="0"/>
            </a:endParaRPr>
          </a:p>
        </p:txBody>
      </p:sp>
      <p:pic>
        <p:nvPicPr>
          <p:cNvPr id="8" name="Picture 2" descr="Ä°lgili resim">
            <a:extLst>
              <a:ext uri="{FF2B5EF4-FFF2-40B4-BE49-F238E27FC236}">
                <a16:creationId xmlns="" xmlns:a16="http://schemas.microsoft.com/office/drawing/2014/main" id="{13D51B3A-8F87-4C9F-A16D-E50D368A2F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55" b="21729"/>
          <a:stretch/>
        </p:blipFill>
        <p:spPr bwMode="auto">
          <a:xfrm>
            <a:off x="392840" y="2883050"/>
            <a:ext cx="3716580" cy="252804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274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 xmlns:a16="http://schemas.microsoft.com/office/drawing/2014/main" id="{133B720A-DB01-4FB6-B4DD-7186B0BA7E37}"/>
              </a:ext>
            </a:extLst>
          </p:cNvPr>
          <p:cNvSpPr>
            <a:spLocks noGrp="1"/>
          </p:cNvSpPr>
          <p:nvPr>
            <p:ph type="title"/>
          </p:nvPr>
        </p:nvSpPr>
        <p:spPr>
          <a:xfrm>
            <a:off x="3170818" y="745560"/>
            <a:ext cx="4776394" cy="343652"/>
          </a:xfrm>
        </p:spPr>
        <p:txBody>
          <a:bodyPr anchor="t">
            <a:normAutofit fontScale="90000"/>
          </a:bodyPr>
          <a:lstStyle/>
          <a:p>
            <a:r>
              <a:rPr lang="tr-TR" sz="2200">
                <a:solidFill>
                  <a:srgbClr val="C00000"/>
                </a:solidFill>
                <a:latin typeface="Arial" panose="020B0604020202020204" pitchFamily="34" charset="0"/>
                <a:cs typeface="Arial" panose="020B0604020202020204" pitchFamily="34" charset="0"/>
              </a:rPr>
              <a:t>İç Kontrol Sistemi Mevzuatı</a:t>
            </a:r>
            <a:r>
              <a:rPr lang="tr-TR" sz="2400"/>
              <a:t/>
            </a:r>
            <a:br>
              <a:rPr lang="tr-TR" sz="2400"/>
            </a:br>
            <a:r>
              <a:rPr lang="tr-TR" sz="4736">
                <a:solidFill>
                  <a:srgbClr val="FF0000"/>
                </a:solidFill>
              </a:rPr>
              <a:t/>
            </a:r>
            <a:br>
              <a:rPr lang="tr-TR" sz="4736">
                <a:solidFill>
                  <a:srgbClr val="FF0000"/>
                </a:solidFill>
              </a:rPr>
            </a:br>
            <a:endParaRPr lang="tr-TR" b="1">
              <a:solidFill>
                <a:srgbClr val="FF0000"/>
              </a:solidFill>
            </a:endParaRPr>
          </a:p>
        </p:txBody>
      </p:sp>
      <p:pic>
        <p:nvPicPr>
          <p:cNvPr id="6" name="Resim 5">
            <a:extLst>
              <a:ext uri="{FF2B5EF4-FFF2-40B4-BE49-F238E27FC236}">
                <a16:creationId xmlns="" xmlns:a16="http://schemas.microsoft.com/office/drawing/2014/main" id="{5625251E-815B-4B08-B205-DA7256FD375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455" b="14496"/>
          <a:stretch/>
        </p:blipFill>
        <p:spPr>
          <a:xfrm>
            <a:off x="-361119" y="1557494"/>
            <a:ext cx="11409250" cy="5023821"/>
          </a:xfrm>
          <a:prstGeom prst="rect">
            <a:avLst/>
          </a:prstGeom>
        </p:spPr>
      </p:pic>
      <p:sp>
        <p:nvSpPr>
          <p:cNvPr id="10" name="Metin kutusu 9">
            <a:extLst>
              <a:ext uri="{FF2B5EF4-FFF2-40B4-BE49-F238E27FC236}">
                <a16:creationId xmlns="" xmlns:a16="http://schemas.microsoft.com/office/drawing/2014/main" id="{3ABB3E51-E4C4-4429-8655-0B61CA9321F6}"/>
              </a:ext>
            </a:extLst>
          </p:cNvPr>
          <p:cNvSpPr txBox="1"/>
          <p:nvPr/>
        </p:nvSpPr>
        <p:spPr>
          <a:xfrm>
            <a:off x="185579" y="2642729"/>
            <a:ext cx="1208015" cy="1169551"/>
          </a:xfrm>
          <a:prstGeom prst="rect">
            <a:avLst/>
          </a:prstGeom>
          <a:noFill/>
        </p:spPr>
        <p:txBody>
          <a:bodyPr wrap="square" rtlCol="0">
            <a:spAutoFit/>
          </a:bodyPr>
          <a:lstStyle/>
          <a:p>
            <a:pPr algn="r"/>
            <a:r>
              <a:rPr lang="tr-TR" sz="1400" b="1" dirty="0">
                <a:latin typeface="Arial" panose="020B0604020202020204" pitchFamily="34" charset="0"/>
                <a:cs typeface="Arial" panose="020B0604020202020204" pitchFamily="34" charset="0"/>
              </a:rPr>
              <a:t>5018 sayılı Kamu Mali Yönetim ve Kontrol Kanunu</a:t>
            </a:r>
          </a:p>
        </p:txBody>
      </p:sp>
      <p:sp>
        <p:nvSpPr>
          <p:cNvPr id="11" name="Metin kutusu 10">
            <a:extLst>
              <a:ext uri="{FF2B5EF4-FFF2-40B4-BE49-F238E27FC236}">
                <a16:creationId xmlns="" xmlns:a16="http://schemas.microsoft.com/office/drawing/2014/main" id="{9AFB8477-5279-4144-BFF0-8E7CBDEBC749}"/>
              </a:ext>
            </a:extLst>
          </p:cNvPr>
          <p:cNvSpPr txBox="1"/>
          <p:nvPr/>
        </p:nvSpPr>
        <p:spPr>
          <a:xfrm>
            <a:off x="476777" y="4150967"/>
            <a:ext cx="1391172" cy="369332"/>
          </a:xfrm>
          <a:prstGeom prst="rect">
            <a:avLst/>
          </a:prstGeom>
          <a:noFill/>
        </p:spPr>
        <p:txBody>
          <a:bodyPr wrap="square" rtlCol="0">
            <a:spAutoFit/>
          </a:bodyPr>
          <a:lstStyle/>
          <a:p>
            <a:pPr algn="ctr"/>
            <a:r>
              <a:rPr lang="tr-TR" b="1">
                <a:solidFill>
                  <a:schemeClr val="bg1"/>
                </a:solidFill>
                <a:latin typeface="Arial" panose="020B0604020202020204" pitchFamily="34" charset="0"/>
                <a:cs typeface="Arial" panose="020B0604020202020204" pitchFamily="34" charset="0"/>
              </a:rPr>
              <a:t>10.12.2003</a:t>
            </a:r>
          </a:p>
        </p:txBody>
      </p:sp>
      <p:sp>
        <p:nvSpPr>
          <p:cNvPr id="12" name="Metin kutusu 11">
            <a:extLst>
              <a:ext uri="{FF2B5EF4-FFF2-40B4-BE49-F238E27FC236}">
                <a16:creationId xmlns="" xmlns:a16="http://schemas.microsoft.com/office/drawing/2014/main" id="{84AB333C-AAEC-42F5-AD63-85F3844CE3AE}"/>
              </a:ext>
            </a:extLst>
          </p:cNvPr>
          <p:cNvSpPr txBox="1"/>
          <p:nvPr/>
        </p:nvSpPr>
        <p:spPr>
          <a:xfrm>
            <a:off x="1624196" y="5011378"/>
            <a:ext cx="1276486" cy="1169551"/>
          </a:xfrm>
          <a:prstGeom prst="rect">
            <a:avLst/>
          </a:prstGeom>
          <a:noFill/>
        </p:spPr>
        <p:txBody>
          <a:bodyPr wrap="square" rtlCol="0">
            <a:spAutoFit/>
          </a:bodyPr>
          <a:lstStyle/>
          <a:p>
            <a:pPr algn="r"/>
            <a:r>
              <a:rPr lang="tr-TR" sz="1400" b="1">
                <a:latin typeface="Arial" panose="020B0604020202020204" pitchFamily="34" charset="0"/>
                <a:cs typeface="Arial" panose="020B0604020202020204" pitchFamily="34" charset="0"/>
              </a:rPr>
              <a:t>İç Kontrol ve Ön Mali Kontrole İlişkin Usul ve Esaslar</a:t>
            </a:r>
          </a:p>
        </p:txBody>
      </p:sp>
      <p:sp>
        <p:nvSpPr>
          <p:cNvPr id="13" name="Metin kutusu 12">
            <a:extLst>
              <a:ext uri="{FF2B5EF4-FFF2-40B4-BE49-F238E27FC236}">
                <a16:creationId xmlns="" xmlns:a16="http://schemas.microsoft.com/office/drawing/2014/main" id="{3CF6D1CA-143F-4C7E-951C-61202D0FE2A6}"/>
              </a:ext>
            </a:extLst>
          </p:cNvPr>
          <p:cNvSpPr txBox="1"/>
          <p:nvPr/>
        </p:nvSpPr>
        <p:spPr>
          <a:xfrm>
            <a:off x="2146512" y="4150967"/>
            <a:ext cx="1469618" cy="369332"/>
          </a:xfrm>
          <a:prstGeom prst="rect">
            <a:avLst/>
          </a:prstGeom>
          <a:noFill/>
        </p:spPr>
        <p:txBody>
          <a:bodyPr wrap="square" rtlCol="0">
            <a:spAutoFit/>
          </a:bodyPr>
          <a:lstStyle/>
          <a:p>
            <a:pPr algn="ctr"/>
            <a:r>
              <a:rPr lang="tr-TR" b="1">
                <a:solidFill>
                  <a:schemeClr val="bg1"/>
                </a:solidFill>
                <a:latin typeface="Arial" panose="020B0604020202020204" pitchFamily="34" charset="0"/>
                <a:cs typeface="Arial" panose="020B0604020202020204" pitchFamily="34" charset="0"/>
              </a:rPr>
              <a:t>31.12.2005</a:t>
            </a:r>
          </a:p>
        </p:txBody>
      </p:sp>
      <p:sp>
        <p:nvSpPr>
          <p:cNvPr id="14" name="Metin kutusu 13">
            <a:extLst>
              <a:ext uri="{FF2B5EF4-FFF2-40B4-BE49-F238E27FC236}">
                <a16:creationId xmlns="" xmlns:a16="http://schemas.microsoft.com/office/drawing/2014/main" id="{49752996-50F3-4221-A32F-74B67F1A1725}"/>
              </a:ext>
            </a:extLst>
          </p:cNvPr>
          <p:cNvSpPr txBox="1"/>
          <p:nvPr/>
        </p:nvSpPr>
        <p:spPr>
          <a:xfrm>
            <a:off x="3372061" y="2745827"/>
            <a:ext cx="1282142" cy="954107"/>
          </a:xfrm>
          <a:prstGeom prst="rect">
            <a:avLst/>
          </a:prstGeom>
          <a:noFill/>
        </p:spPr>
        <p:txBody>
          <a:bodyPr wrap="square" rtlCol="0">
            <a:spAutoFit/>
          </a:bodyPr>
          <a:lstStyle/>
          <a:p>
            <a:pPr algn="r"/>
            <a:r>
              <a:rPr lang="tr-TR" sz="1400" b="1">
                <a:latin typeface="Arial" panose="020B0604020202020204" pitchFamily="34" charset="0"/>
                <a:cs typeface="Arial" panose="020B0604020202020204" pitchFamily="34" charset="0"/>
              </a:rPr>
              <a:t>Kamu İç Kontrol Standartları Tebliğ</a:t>
            </a:r>
          </a:p>
        </p:txBody>
      </p:sp>
      <p:sp>
        <p:nvSpPr>
          <p:cNvPr id="15" name="Metin kutusu 14">
            <a:extLst>
              <a:ext uri="{FF2B5EF4-FFF2-40B4-BE49-F238E27FC236}">
                <a16:creationId xmlns="" xmlns:a16="http://schemas.microsoft.com/office/drawing/2014/main" id="{A5366DEB-C83E-4250-BC03-4DE0CB9D44ED}"/>
              </a:ext>
            </a:extLst>
          </p:cNvPr>
          <p:cNvSpPr txBox="1"/>
          <p:nvPr/>
        </p:nvSpPr>
        <p:spPr>
          <a:xfrm>
            <a:off x="3773193" y="4146501"/>
            <a:ext cx="1545329" cy="369332"/>
          </a:xfrm>
          <a:prstGeom prst="rect">
            <a:avLst/>
          </a:prstGeom>
          <a:noFill/>
        </p:spPr>
        <p:txBody>
          <a:bodyPr wrap="square" rtlCol="0">
            <a:spAutoFit/>
          </a:bodyPr>
          <a:lstStyle/>
          <a:p>
            <a:pPr algn="ctr"/>
            <a:r>
              <a:rPr lang="tr-TR" b="1">
                <a:solidFill>
                  <a:schemeClr val="bg1"/>
                </a:solidFill>
                <a:latin typeface="Arial" panose="020B0604020202020204" pitchFamily="34" charset="0"/>
                <a:cs typeface="Arial" panose="020B0604020202020204" pitchFamily="34" charset="0"/>
              </a:rPr>
              <a:t>26.12.2007</a:t>
            </a:r>
          </a:p>
        </p:txBody>
      </p:sp>
      <p:sp>
        <p:nvSpPr>
          <p:cNvPr id="16" name="Metin kutusu 15">
            <a:extLst>
              <a:ext uri="{FF2B5EF4-FFF2-40B4-BE49-F238E27FC236}">
                <a16:creationId xmlns="" xmlns:a16="http://schemas.microsoft.com/office/drawing/2014/main" id="{E98319D4-991B-4927-A9F9-E5398CDA4C30}"/>
              </a:ext>
            </a:extLst>
          </p:cNvPr>
          <p:cNvSpPr txBox="1"/>
          <p:nvPr/>
        </p:nvSpPr>
        <p:spPr>
          <a:xfrm>
            <a:off x="4721234" y="4962400"/>
            <a:ext cx="1508702" cy="1169551"/>
          </a:xfrm>
          <a:prstGeom prst="rect">
            <a:avLst/>
          </a:prstGeom>
          <a:noFill/>
        </p:spPr>
        <p:txBody>
          <a:bodyPr wrap="square" rtlCol="0">
            <a:spAutoFit/>
          </a:bodyPr>
          <a:lstStyle/>
          <a:p>
            <a:pPr algn="r"/>
            <a:r>
              <a:rPr lang="tr-TR" sz="1400" b="1">
                <a:latin typeface="Arial" panose="020B0604020202020204" pitchFamily="34" charset="0"/>
                <a:cs typeface="Arial" panose="020B0604020202020204" pitchFamily="34" charset="0"/>
              </a:rPr>
              <a:t>Kamu İç Kontrol Standartlarına Uyum Eylem Planı Rehberi</a:t>
            </a:r>
          </a:p>
        </p:txBody>
      </p:sp>
      <p:sp>
        <p:nvSpPr>
          <p:cNvPr id="17" name="Metin kutusu 16">
            <a:extLst>
              <a:ext uri="{FF2B5EF4-FFF2-40B4-BE49-F238E27FC236}">
                <a16:creationId xmlns="" xmlns:a16="http://schemas.microsoft.com/office/drawing/2014/main" id="{FFD1E683-8168-4B26-B8A1-F15DCE90A390}"/>
              </a:ext>
            </a:extLst>
          </p:cNvPr>
          <p:cNvSpPr txBox="1"/>
          <p:nvPr/>
        </p:nvSpPr>
        <p:spPr>
          <a:xfrm>
            <a:off x="5483422" y="4146501"/>
            <a:ext cx="1386286" cy="369332"/>
          </a:xfrm>
          <a:prstGeom prst="rect">
            <a:avLst/>
          </a:prstGeom>
          <a:noFill/>
        </p:spPr>
        <p:txBody>
          <a:bodyPr wrap="square" rtlCol="0">
            <a:spAutoFit/>
          </a:bodyPr>
          <a:lstStyle/>
          <a:p>
            <a:pPr algn="ctr"/>
            <a:r>
              <a:rPr lang="tr-TR" b="1">
                <a:solidFill>
                  <a:schemeClr val="bg1"/>
                </a:solidFill>
                <a:latin typeface="Arial" panose="020B0604020202020204" pitchFamily="34" charset="0"/>
                <a:cs typeface="Arial" panose="020B0604020202020204" pitchFamily="34" charset="0"/>
              </a:rPr>
              <a:t>04.02.2009</a:t>
            </a:r>
          </a:p>
        </p:txBody>
      </p:sp>
      <p:sp>
        <p:nvSpPr>
          <p:cNvPr id="18" name="Metin kutusu 17">
            <a:extLst>
              <a:ext uri="{FF2B5EF4-FFF2-40B4-BE49-F238E27FC236}">
                <a16:creationId xmlns="" xmlns:a16="http://schemas.microsoft.com/office/drawing/2014/main" id="{DA3FA400-28FE-40C9-B174-3A282C9F05B8}"/>
              </a:ext>
            </a:extLst>
          </p:cNvPr>
          <p:cNvSpPr txBox="1"/>
          <p:nvPr/>
        </p:nvSpPr>
        <p:spPr>
          <a:xfrm>
            <a:off x="8401204" y="5022301"/>
            <a:ext cx="1051630" cy="984885"/>
          </a:xfrm>
          <a:prstGeom prst="rect">
            <a:avLst/>
          </a:prstGeom>
          <a:noFill/>
        </p:spPr>
        <p:txBody>
          <a:bodyPr wrap="square" rtlCol="0">
            <a:spAutoFit/>
          </a:bodyPr>
          <a:lstStyle/>
          <a:p>
            <a:pPr algn="r"/>
            <a:r>
              <a:rPr lang="tr-TR" sz="1400" b="1">
                <a:latin typeface="Arial" panose="020B0604020202020204" pitchFamily="34" charset="0"/>
                <a:cs typeface="Arial" panose="020B0604020202020204" pitchFamily="34" charset="0"/>
              </a:rPr>
              <a:t>Kamu İç Kontrol Rehberi</a:t>
            </a:r>
          </a:p>
          <a:p>
            <a:endParaRPr lang="tr-TR" sz="1600" b="1"/>
          </a:p>
        </p:txBody>
      </p:sp>
      <p:sp>
        <p:nvSpPr>
          <p:cNvPr id="19" name="Metin kutusu 18">
            <a:extLst>
              <a:ext uri="{FF2B5EF4-FFF2-40B4-BE49-F238E27FC236}">
                <a16:creationId xmlns="" xmlns:a16="http://schemas.microsoft.com/office/drawing/2014/main" id="{E4E9479F-10F4-4124-B0A3-C1388C0C37C0}"/>
              </a:ext>
            </a:extLst>
          </p:cNvPr>
          <p:cNvSpPr txBox="1"/>
          <p:nvPr/>
        </p:nvSpPr>
        <p:spPr>
          <a:xfrm>
            <a:off x="8711931" y="4161890"/>
            <a:ext cx="1481806" cy="369332"/>
          </a:xfrm>
          <a:prstGeom prst="rect">
            <a:avLst/>
          </a:prstGeom>
          <a:noFill/>
        </p:spPr>
        <p:txBody>
          <a:bodyPr wrap="square" rtlCol="0">
            <a:spAutoFit/>
          </a:bodyPr>
          <a:lstStyle/>
          <a:p>
            <a:pPr algn="ctr"/>
            <a:r>
              <a:rPr lang="tr-TR" sz="1600" b="1"/>
              <a:t>  </a:t>
            </a:r>
            <a:r>
              <a:rPr lang="tr-TR" b="1">
                <a:solidFill>
                  <a:schemeClr val="bg1"/>
                </a:solidFill>
                <a:latin typeface="Arial" panose="020B0604020202020204" pitchFamily="34" charset="0"/>
                <a:cs typeface="Arial" panose="020B0604020202020204" pitchFamily="34" charset="0"/>
              </a:rPr>
              <a:t>07.02.2014</a:t>
            </a:r>
          </a:p>
        </p:txBody>
      </p:sp>
      <p:sp>
        <p:nvSpPr>
          <p:cNvPr id="20" name="Metin kutusu 19">
            <a:extLst>
              <a:ext uri="{FF2B5EF4-FFF2-40B4-BE49-F238E27FC236}">
                <a16:creationId xmlns="" xmlns:a16="http://schemas.microsoft.com/office/drawing/2014/main" id="{90FC107D-1EEC-433D-9ADA-52503C95BAB6}"/>
              </a:ext>
            </a:extLst>
          </p:cNvPr>
          <p:cNvSpPr txBox="1"/>
          <p:nvPr/>
        </p:nvSpPr>
        <p:spPr>
          <a:xfrm>
            <a:off x="6410701" y="2648933"/>
            <a:ext cx="1563907" cy="1169551"/>
          </a:xfrm>
          <a:prstGeom prst="rect">
            <a:avLst/>
          </a:prstGeom>
          <a:noFill/>
        </p:spPr>
        <p:txBody>
          <a:bodyPr wrap="square" rtlCol="0">
            <a:spAutoFit/>
          </a:bodyPr>
          <a:lstStyle/>
          <a:p>
            <a:pPr algn="r"/>
            <a:r>
              <a:rPr lang="tr-TR" sz="1400" b="1">
                <a:latin typeface="Arial" panose="020B0604020202020204" pitchFamily="34" charset="0"/>
                <a:cs typeface="Arial" panose="020B0604020202020204" pitchFamily="34" charset="0"/>
              </a:rPr>
              <a:t>Maliye Bakanlığı Kamu İç Kontrol Standartlarına Uyum Genelgesi</a:t>
            </a:r>
          </a:p>
        </p:txBody>
      </p:sp>
      <p:sp>
        <p:nvSpPr>
          <p:cNvPr id="21" name="Metin kutusu 20">
            <a:extLst>
              <a:ext uri="{FF2B5EF4-FFF2-40B4-BE49-F238E27FC236}">
                <a16:creationId xmlns="" xmlns:a16="http://schemas.microsoft.com/office/drawing/2014/main" id="{2DC940F6-E0E7-49E9-B158-71A76A3A8A3D}"/>
              </a:ext>
            </a:extLst>
          </p:cNvPr>
          <p:cNvSpPr txBox="1"/>
          <p:nvPr/>
        </p:nvSpPr>
        <p:spPr>
          <a:xfrm>
            <a:off x="7034608" y="4146501"/>
            <a:ext cx="1504343" cy="369332"/>
          </a:xfrm>
          <a:prstGeom prst="rect">
            <a:avLst/>
          </a:prstGeom>
          <a:noFill/>
        </p:spPr>
        <p:txBody>
          <a:bodyPr wrap="square" rtlCol="0">
            <a:spAutoFit/>
          </a:bodyPr>
          <a:lstStyle/>
          <a:p>
            <a:pPr algn="ctr"/>
            <a:r>
              <a:rPr lang="tr-TR" sz="1600" b="1">
                <a:solidFill>
                  <a:schemeClr val="bg1"/>
                </a:solidFill>
              </a:rPr>
              <a:t>  </a:t>
            </a:r>
            <a:r>
              <a:rPr lang="tr-TR" b="1">
                <a:solidFill>
                  <a:schemeClr val="bg1"/>
                </a:solidFill>
                <a:latin typeface="Arial" panose="020B0604020202020204" pitchFamily="34" charset="0"/>
                <a:cs typeface="Arial" panose="020B0604020202020204" pitchFamily="34" charset="0"/>
              </a:rPr>
              <a:t>02.12.2013  </a:t>
            </a:r>
          </a:p>
        </p:txBody>
      </p:sp>
    </p:spTree>
    <p:extLst>
      <p:ext uri="{BB962C8B-B14F-4D97-AF65-F5344CB8AC3E}">
        <p14:creationId xmlns:p14="http://schemas.microsoft.com/office/powerpoint/2010/main" val="3933216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par>
                          <p:cTn id="11" fill="hold">
                            <p:stCondLst>
                              <p:cond delay="1500"/>
                            </p:stCondLst>
                            <p:childTnLst>
                              <p:par>
                                <p:cTn id="12" presetID="10" presetClass="entr" presetSubtype="0" fill="hold" grpId="0" nodeType="afterEffect">
                                  <p:stCondLst>
                                    <p:cond delay="50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childTnLst>
                                </p:cTn>
                              </p:par>
                            </p:childTnLst>
                          </p:cTn>
                        </p:par>
                        <p:par>
                          <p:cTn id="18" fill="hold">
                            <p:stCondLst>
                              <p:cond delay="3000"/>
                            </p:stCondLst>
                            <p:childTnLst>
                              <p:par>
                                <p:cTn id="19" presetID="10" presetClass="entr" presetSubtype="0" fill="hold" grpId="0" nodeType="afterEffect">
                                  <p:stCondLst>
                                    <p:cond delay="50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childTnLst>
                                </p:cTn>
                              </p:par>
                            </p:childTnLst>
                          </p:cTn>
                        </p:par>
                        <p:par>
                          <p:cTn id="25" fill="hold">
                            <p:stCondLst>
                              <p:cond delay="4500"/>
                            </p:stCondLst>
                            <p:childTnLst>
                              <p:par>
                                <p:cTn id="26" presetID="10" presetClass="entr" presetSubtype="0" fill="hold" grpId="0" nodeType="afterEffect">
                                  <p:stCondLst>
                                    <p:cond delay="50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childTnLst>
                                </p:cTn>
                              </p:par>
                            </p:childTnLst>
                          </p:cTn>
                        </p:par>
                        <p:par>
                          <p:cTn id="32" fill="hold">
                            <p:stCondLst>
                              <p:cond delay="6000"/>
                            </p:stCondLst>
                            <p:childTnLst>
                              <p:par>
                                <p:cTn id="33" presetID="10" presetClass="entr" presetSubtype="0" fill="hold" grpId="0" nodeType="afterEffect">
                                  <p:stCondLst>
                                    <p:cond delay="50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childTnLst>
                                </p:cTn>
                              </p:par>
                            </p:childTnLst>
                          </p:cTn>
                        </p:par>
                        <p:par>
                          <p:cTn id="39" fill="hold">
                            <p:stCondLst>
                              <p:cond delay="7500"/>
                            </p:stCondLst>
                            <p:childTnLst>
                              <p:par>
                                <p:cTn id="40" presetID="10" presetClass="entr" presetSubtype="0" fill="hold" grpId="0" nodeType="afterEffect">
                                  <p:stCondLst>
                                    <p:cond delay="50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 xmlns:a16="http://schemas.microsoft.com/office/drawing/2014/main" id="{133B720A-DB01-4FB6-B4DD-7186B0BA7E37}"/>
              </a:ext>
            </a:extLst>
          </p:cNvPr>
          <p:cNvSpPr>
            <a:spLocks noGrp="1"/>
          </p:cNvSpPr>
          <p:nvPr>
            <p:ph type="title"/>
          </p:nvPr>
        </p:nvSpPr>
        <p:spPr>
          <a:xfrm>
            <a:off x="3170817" y="745560"/>
            <a:ext cx="5368133" cy="401136"/>
          </a:xfrm>
        </p:spPr>
        <p:txBody>
          <a:bodyPr anchor="t">
            <a:normAutofit fontScale="90000"/>
          </a:bodyPr>
          <a:lstStyle/>
          <a:p>
            <a:r>
              <a:rPr lang="tr-TR" sz="2200">
                <a:solidFill>
                  <a:srgbClr val="C00000"/>
                </a:solidFill>
                <a:latin typeface="Arial" panose="020B0604020202020204" pitchFamily="34" charset="0"/>
                <a:cs typeface="Arial" panose="020B0604020202020204" pitchFamily="34" charset="0"/>
              </a:rPr>
              <a:t>İç Kontrol Standartları ve Eylem Sayıları</a:t>
            </a:r>
            <a:r>
              <a:rPr lang="tr-TR" sz="2400"/>
              <a:t/>
            </a:r>
            <a:br>
              <a:rPr lang="tr-TR" sz="2400"/>
            </a:br>
            <a:r>
              <a:rPr lang="tr-TR" sz="4736">
                <a:solidFill>
                  <a:srgbClr val="FF0000"/>
                </a:solidFill>
              </a:rPr>
              <a:t/>
            </a:r>
            <a:br>
              <a:rPr lang="tr-TR" sz="4736">
                <a:solidFill>
                  <a:srgbClr val="FF0000"/>
                </a:solidFill>
              </a:rPr>
            </a:br>
            <a:endParaRPr lang="tr-TR" b="1">
              <a:solidFill>
                <a:srgbClr val="FF0000"/>
              </a:solidFill>
            </a:endParaRPr>
          </a:p>
        </p:txBody>
      </p:sp>
      <p:sp>
        <p:nvSpPr>
          <p:cNvPr id="11" name="Metin kutusu 10">
            <a:extLst>
              <a:ext uri="{FF2B5EF4-FFF2-40B4-BE49-F238E27FC236}">
                <a16:creationId xmlns="" xmlns:a16="http://schemas.microsoft.com/office/drawing/2014/main" id="{9AFB8477-5279-4144-BFF0-8E7CBDEBC749}"/>
              </a:ext>
            </a:extLst>
          </p:cNvPr>
          <p:cNvSpPr txBox="1"/>
          <p:nvPr/>
        </p:nvSpPr>
        <p:spPr>
          <a:xfrm>
            <a:off x="476777" y="4150967"/>
            <a:ext cx="1391172" cy="369332"/>
          </a:xfrm>
          <a:prstGeom prst="rect">
            <a:avLst/>
          </a:prstGeom>
          <a:noFill/>
        </p:spPr>
        <p:txBody>
          <a:bodyPr wrap="square" rtlCol="0">
            <a:spAutoFit/>
          </a:bodyPr>
          <a:lstStyle/>
          <a:p>
            <a:pPr algn="ctr"/>
            <a:r>
              <a:rPr lang="tr-TR" b="1">
                <a:solidFill>
                  <a:schemeClr val="bg1"/>
                </a:solidFill>
                <a:latin typeface="Arial" panose="020B0604020202020204" pitchFamily="34" charset="0"/>
                <a:cs typeface="Arial" panose="020B0604020202020204" pitchFamily="34" charset="0"/>
              </a:rPr>
              <a:t>10.12.2003</a:t>
            </a:r>
          </a:p>
        </p:txBody>
      </p:sp>
      <p:sp>
        <p:nvSpPr>
          <p:cNvPr id="13" name="Metin kutusu 12">
            <a:extLst>
              <a:ext uri="{FF2B5EF4-FFF2-40B4-BE49-F238E27FC236}">
                <a16:creationId xmlns="" xmlns:a16="http://schemas.microsoft.com/office/drawing/2014/main" id="{3CF6D1CA-143F-4C7E-951C-61202D0FE2A6}"/>
              </a:ext>
            </a:extLst>
          </p:cNvPr>
          <p:cNvSpPr txBox="1"/>
          <p:nvPr/>
        </p:nvSpPr>
        <p:spPr>
          <a:xfrm>
            <a:off x="2146512" y="4150967"/>
            <a:ext cx="1469618" cy="369332"/>
          </a:xfrm>
          <a:prstGeom prst="rect">
            <a:avLst/>
          </a:prstGeom>
          <a:noFill/>
        </p:spPr>
        <p:txBody>
          <a:bodyPr wrap="square" rtlCol="0">
            <a:spAutoFit/>
          </a:bodyPr>
          <a:lstStyle/>
          <a:p>
            <a:pPr algn="ctr"/>
            <a:r>
              <a:rPr lang="tr-TR" b="1">
                <a:solidFill>
                  <a:schemeClr val="bg1"/>
                </a:solidFill>
                <a:latin typeface="Arial" panose="020B0604020202020204" pitchFamily="34" charset="0"/>
                <a:cs typeface="Arial" panose="020B0604020202020204" pitchFamily="34" charset="0"/>
              </a:rPr>
              <a:t>31.12.2005</a:t>
            </a:r>
          </a:p>
        </p:txBody>
      </p:sp>
      <p:sp>
        <p:nvSpPr>
          <p:cNvPr id="15" name="Metin kutusu 14">
            <a:extLst>
              <a:ext uri="{FF2B5EF4-FFF2-40B4-BE49-F238E27FC236}">
                <a16:creationId xmlns="" xmlns:a16="http://schemas.microsoft.com/office/drawing/2014/main" id="{A5366DEB-C83E-4250-BC03-4DE0CB9D44ED}"/>
              </a:ext>
            </a:extLst>
          </p:cNvPr>
          <p:cNvSpPr txBox="1"/>
          <p:nvPr/>
        </p:nvSpPr>
        <p:spPr>
          <a:xfrm>
            <a:off x="3773193" y="4146501"/>
            <a:ext cx="1545329" cy="369332"/>
          </a:xfrm>
          <a:prstGeom prst="rect">
            <a:avLst/>
          </a:prstGeom>
          <a:noFill/>
        </p:spPr>
        <p:txBody>
          <a:bodyPr wrap="square" rtlCol="0">
            <a:spAutoFit/>
          </a:bodyPr>
          <a:lstStyle/>
          <a:p>
            <a:pPr algn="ctr"/>
            <a:r>
              <a:rPr lang="tr-TR" b="1">
                <a:solidFill>
                  <a:schemeClr val="bg1"/>
                </a:solidFill>
                <a:latin typeface="Arial" panose="020B0604020202020204" pitchFamily="34" charset="0"/>
                <a:cs typeface="Arial" panose="020B0604020202020204" pitchFamily="34" charset="0"/>
              </a:rPr>
              <a:t>26.12.2007</a:t>
            </a:r>
          </a:p>
        </p:txBody>
      </p:sp>
      <p:sp>
        <p:nvSpPr>
          <p:cNvPr id="17" name="Metin kutusu 16">
            <a:extLst>
              <a:ext uri="{FF2B5EF4-FFF2-40B4-BE49-F238E27FC236}">
                <a16:creationId xmlns="" xmlns:a16="http://schemas.microsoft.com/office/drawing/2014/main" id="{FFD1E683-8168-4B26-B8A1-F15DCE90A390}"/>
              </a:ext>
            </a:extLst>
          </p:cNvPr>
          <p:cNvSpPr txBox="1"/>
          <p:nvPr/>
        </p:nvSpPr>
        <p:spPr>
          <a:xfrm>
            <a:off x="5483422" y="4146501"/>
            <a:ext cx="1386286" cy="369332"/>
          </a:xfrm>
          <a:prstGeom prst="rect">
            <a:avLst/>
          </a:prstGeom>
          <a:noFill/>
        </p:spPr>
        <p:txBody>
          <a:bodyPr wrap="square" rtlCol="0">
            <a:spAutoFit/>
          </a:bodyPr>
          <a:lstStyle/>
          <a:p>
            <a:pPr algn="ctr"/>
            <a:r>
              <a:rPr lang="tr-TR" b="1">
                <a:solidFill>
                  <a:schemeClr val="bg1"/>
                </a:solidFill>
                <a:latin typeface="Arial" panose="020B0604020202020204" pitchFamily="34" charset="0"/>
                <a:cs typeface="Arial" panose="020B0604020202020204" pitchFamily="34" charset="0"/>
              </a:rPr>
              <a:t>04.02.2009</a:t>
            </a:r>
          </a:p>
        </p:txBody>
      </p:sp>
      <p:sp>
        <p:nvSpPr>
          <p:cNvPr id="19" name="Metin kutusu 18">
            <a:extLst>
              <a:ext uri="{FF2B5EF4-FFF2-40B4-BE49-F238E27FC236}">
                <a16:creationId xmlns="" xmlns:a16="http://schemas.microsoft.com/office/drawing/2014/main" id="{E4E9479F-10F4-4124-B0A3-C1388C0C37C0}"/>
              </a:ext>
            </a:extLst>
          </p:cNvPr>
          <p:cNvSpPr txBox="1"/>
          <p:nvPr/>
        </p:nvSpPr>
        <p:spPr>
          <a:xfrm>
            <a:off x="8711931" y="4161890"/>
            <a:ext cx="1481806" cy="369332"/>
          </a:xfrm>
          <a:prstGeom prst="rect">
            <a:avLst/>
          </a:prstGeom>
          <a:noFill/>
        </p:spPr>
        <p:txBody>
          <a:bodyPr wrap="square" rtlCol="0">
            <a:spAutoFit/>
          </a:bodyPr>
          <a:lstStyle/>
          <a:p>
            <a:pPr algn="ctr"/>
            <a:r>
              <a:rPr lang="tr-TR" sz="1600" b="1"/>
              <a:t>  </a:t>
            </a:r>
            <a:r>
              <a:rPr lang="tr-TR" b="1">
                <a:solidFill>
                  <a:schemeClr val="bg1"/>
                </a:solidFill>
                <a:latin typeface="Arial" panose="020B0604020202020204" pitchFamily="34" charset="0"/>
                <a:cs typeface="Arial" panose="020B0604020202020204" pitchFamily="34" charset="0"/>
              </a:rPr>
              <a:t>07.02.2014</a:t>
            </a:r>
          </a:p>
        </p:txBody>
      </p:sp>
      <p:sp>
        <p:nvSpPr>
          <p:cNvPr id="21" name="Metin kutusu 20">
            <a:extLst>
              <a:ext uri="{FF2B5EF4-FFF2-40B4-BE49-F238E27FC236}">
                <a16:creationId xmlns="" xmlns:a16="http://schemas.microsoft.com/office/drawing/2014/main" id="{2DC940F6-E0E7-49E9-B158-71A76A3A8A3D}"/>
              </a:ext>
            </a:extLst>
          </p:cNvPr>
          <p:cNvSpPr txBox="1"/>
          <p:nvPr/>
        </p:nvSpPr>
        <p:spPr>
          <a:xfrm>
            <a:off x="7034608" y="4146501"/>
            <a:ext cx="1504343" cy="369332"/>
          </a:xfrm>
          <a:prstGeom prst="rect">
            <a:avLst/>
          </a:prstGeom>
          <a:noFill/>
        </p:spPr>
        <p:txBody>
          <a:bodyPr wrap="square" rtlCol="0">
            <a:spAutoFit/>
          </a:bodyPr>
          <a:lstStyle/>
          <a:p>
            <a:pPr algn="ctr"/>
            <a:r>
              <a:rPr lang="tr-TR" sz="1600" b="1">
                <a:solidFill>
                  <a:schemeClr val="bg1"/>
                </a:solidFill>
              </a:rPr>
              <a:t>  </a:t>
            </a:r>
            <a:r>
              <a:rPr lang="tr-TR" b="1">
                <a:solidFill>
                  <a:schemeClr val="bg1"/>
                </a:solidFill>
                <a:latin typeface="Arial" panose="020B0604020202020204" pitchFamily="34" charset="0"/>
                <a:cs typeface="Arial" panose="020B0604020202020204" pitchFamily="34" charset="0"/>
              </a:rPr>
              <a:t>02.12.2013  </a:t>
            </a:r>
          </a:p>
        </p:txBody>
      </p:sp>
      <p:graphicFrame>
        <p:nvGraphicFramePr>
          <p:cNvPr id="22" name="Diyagram 21">
            <a:extLst>
              <a:ext uri="{FF2B5EF4-FFF2-40B4-BE49-F238E27FC236}">
                <a16:creationId xmlns="" xmlns:a16="http://schemas.microsoft.com/office/drawing/2014/main" id="{0C0577C3-FAB0-4CF2-8BB2-CC729EAE27F7}"/>
              </a:ext>
            </a:extLst>
          </p:cNvPr>
          <p:cNvGraphicFramePr/>
          <p:nvPr>
            <p:extLst>
              <p:ext uri="{D42A27DB-BD31-4B8C-83A1-F6EECF244321}">
                <p14:modId xmlns:p14="http://schemas.microsoft.com/office/powerpoint/2010/main" val="3217047886"/>
              </p:ext>
            </p:extLst>
          </p:nvPr>
        </p:nvGraphicFramePr>
        <p:xfrm>
          <a:off x="1471939" y="2307791"/>
          <a:ext cx="8184365" cy="817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yagram 22">
            <a:extLst>
              <a:ext uri="{FF2B5EF4-FFF2-40B4-BE49-F238E27FC236}">
                <a16:creationId xmlns="" xmlns:a16="http://schemas.microsoft.com/office/drawing/2014/main" id="{22CA9D88-0DE8-4F16-8E2F-C2F0F215BF20}"/>
              </a:ext>
            </a:extLst>
          </p:cNvPr>
          <p:cNvGraphicFramePr/>
          <p:nvPr>
            <p:extLst>
              <p:ext uri="{D42A27DB-BD31-4B8C-83A1-F6EECF244321}">
                <p14:modId xmlns:p14="http://schemas.microsoft.com/office/powerpoint/2010/main" val="1595467484"/>
              </p:ext>
            </p:extLst>
          </p:nvPr>
        </p:nvGraphicFramePr>
        <p:xfrm>
          <a:off x="1471939" y="3277286"/>
          <a:ext cx="8184365" cy="81709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yagram 23">
            <a:extLst>
              <a:ext uri="{FF2B5EF4-FFF2-40B4-BE49-F238E27FC236}">
                <a16:creationId xmlns="" xmlns:a16="http://schemas.microsoft.com/office/drawing/2014/main" id="{B21E0694-A44B-490F-8292-90F14D4E7BB4}"/>
              </a:ext>
            </a:extLst>
          </p:cNvPr>
          <p:cNvGraphicFramePr/>
          <p:nvPr>
            <p:extLst>
              <p:ext uri="{D42A27DB-BD31-4B8C-83A1-F6EECF244321}">
                <p14:modId xmlns:p14="http://schemas.microsoft.com/office/powerpoint/2010/main" val="549486032"/>
              </p:ext>
            </p:extLst>
          </p:nvPr>
        </p:nvGraphicFramePr>
        <p:xfrm>
          <a:off x="1471939" y="4246781"/>
          <a:ext cx="8184365" cy="81709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yagram 24">
            <a:extLst>
              <a:ext uri="{FF2B5EF4-FFF2-40B4-BE49-F238E27FC236}">
                <a16:creationId xmlns="" xmlns:a16="http://schemas.microsoft.com/office/drawing/2014/main" id="{B03B51BE-44A3-43F7-813B-44646ED92A98}"/>
              </a:ext>
            </a:extLst>
          </p:cNvPr>
          <p:cNvGraphicFramePr/>
          <p:nvPr>
            <p:extLst>
              <p:ext uri="{D42A27DB-BD31-4B8C-83A1-F6EECF244321}">
                <p14:modId xmlns:p14="http://schemas.microsoft.com/office/powerpoint/2010/main" val="2498182003"/>
              </p:ext>
            </p:extLst>
          </p:nvPr>
        </p:nvGraphicFramePr>
        <p:xfrm>
          <a:off x="1471939" y="5216276"/>
          <a:ext cx="8184365" cy="817095"/>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yagram 25">
            <a:extLst>
              <a:ext uri="{FF2B5EF4-FFF2-40B4-BE49-F238E27FC236}">
                <a16:creationId xmlns="" xmlns:a16="http://schemas.microsoft.com/office/drawing/2014/main" id="{0F344EFE-98BE-46E8-BECC-8BE618A4375F}"/>
              </a:ext>
            </a:extLst>
          </p:cNvPr>
          <p:cNvGraphicFramePr/>
          <p:nvPr>
            <p:extLst>
              <p:ext uri="{D42A27DB-BD31-4B8C-83A1-F6EECF244321}">
                <p14:modId xmlns:p14="http://schemas.microsoft.com/office/powerpoint/2010/main" val="857659681"/>
              </p:ext>
            </p:extLst>
          </p:nvPr>
        </p:nvGraphicFramePr>
        <p:xfrm>
          <a:off x="1471939" y="6185771"/>
          <a:ext cx="8184365" cy="817095"/>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27" name="Metin kutusu 26">
            <a:extLst>
              <a:ext uri="{FF2B5EF4-FFF2-40B4-BE49-F238E27FC236}">
                <a16:creationId xmlns="" xmlns:a16="http://schemas.microsoft.com/office/drawing/2014/main" id="{BD9250D0-A5F1-48DF-9ED0-47B09BFFB124}"/>
              </a:ext>
            </a:extLst>
          </p:cNvPr>
          <p:cNvSpPr txBox="1"/>
          <p:nvPr/>
        </p:nvSpPr>
        <p:spPr>
          <a:xfrm>
            <a:off x="3745129" y="1597910"/>
            <a:ext cx="1225685"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endParaRPr lang="tr-TR" sz="1600"/>
          </a:p>
        </p:txBody>
      </p:sp>
      <p:sp>
        <p:nvSpPr>
          <p:cNvPr id="28" name="Metin kutusu 27">
            <a:extLst>
              <a:ext uri="{FF2B5EF4-FFF2-40B4-BE49-F238E27FC236}">
                <a16:creationId xmlns="" xmlns:a16="http://schemas.microsoft.com/office/drawing/2014/main" id="{29F397B7-03A2-42DA-A158-9454949225B8}"/>
              </a:ext>
            </a:extLst>
          </p:cNvPr>
          <p:cNvSpPr txBox="1"/>
          <p:nvPr/>
        </p:nvSpPr>
        <p:spPr>
          <a:xfrm>
            <a:off x="2147924" y="1893037"/>
            <a:ext cx="979250" cy="338554"/>
          </a:xfrm>
          <a:prstGeom prst="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tr-TR" sz="1600"/>
              <a:t>5 Bileşen</a:t>
            </a:r>
          </a:p>
        </p:txBody>
      </p:sp>
      <p:sp>
        <p:nvSpPr>
          <p:cNvPr id="29" name="Metin kutusu 28">
            <a:extLst>
              <a:ext uri="{FF2B5EF4-FFF2-40B4-BE49-F238E27FC236}">
                <a16:creationId xmlns="" xmlns:a16="http://schemas.microsoft.com/office/drawing/2014/main" id="{AB7CA2D8-FF9F-4D0B-A532-DA5FF683D4B3}"/>
              </a:ext>
            </a:extLst>
          </p:cNvPr>
          <p:cNvSpPr txBox="1"/>
          <p:nvPr/>
        </p:nvSpPr>
        <p:spPr>
          <a:xfrm>
            <a:off x="3620848" y="1915880"/>
            <a:ext cx="1160834" cy="338554"/>
          </a:xfrm>
          <a:prstGeom prst="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tr-TR" sz="1600"/>
              <a:t>18 Standart</a:t>
            </a:r>
          </a:p>
        </p:txBody>
      </p:sp>
      <p:sp>
        <p:nvSpPr>
          <p:cNvPr id="30" name="Metin kutusu 29">
            <a:extLst>
              <a:ext uri="{FF2B5EF4-FFF2-40B4-BE49-F238E27FC236}">
                <a16:creationId xmlns="" xmlns:a16="http://schemas.microsoft.com/office/drawing/2014/main" id="{4A090C5F-0265-4BE4-BE15-EEADE7D10BCF}"/>
              </a:ext>
            </a:extLst>
          </p:cNvPr>
          <p:cNvSpPr txBox="1"/>
          <p:nvPr/>
        </p:nvSpPr>
        <p:spPr>
          <a:xfrm>
            <a:off x="6538376" y="1895743"/>
            <a:ext cx="1381326" cy="338554"/>
          </a:xfrm>
          <a:prstGeom prst="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tr-TR" sz="1600"/>
              <a:t>Toplam Eylem</a:t>
            </a:r>
          </a:p>
        </p:txBody>
      </p:sp>
      <p:sp>
        <p:nvSpPr>
          <p:cNvPr id="31" name="Metin kutusu 30">
            <a:extLst>
              <a:ext uri="{FF2B5EF4-FFF2-40B4-BE49-F238E27FC236}">
                <a16:creationId xmlns="" xmlns:a16="http://schemas.microsoft.com/office/drawing/2014/main" id="{D5E667A1-F60E-432B-8D18-3E5F5BD490D6}"/>
              </a:ext>
            </a:extLst>
          </p:cNvPr>
          <p:cNvSpPr txBox="1"/>
          <p:nvPr/>
        </p:nvSpPr>
        <p:spPr>
          <a:xfrm>
            <a:off x="4978913" y="1908676"/>
            <a:ext cx="1381326" cy="338554"/>
          </a:xfrm>
          <a:prstGeom prst="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tr-TR" sz="1600"/>
              <a:t>79 Genel Şart</a:t>
            </a:r>
          </a:p>
        </p:txBody>
      </p:sp>
      <p:sp>
        <p:nvSpPr>
          <p:cNvPr id="32" name="Metin kutusu 31">
            <a:extLst>
              <a:ext uri="{FF2B5EF4-FFF2-40B4-BE49-F238E27FC236}">
                <a16:creationId xmlns="" xmlns:a16="http://schemas.microsoft.com/office/drawing/2014/main" id="{DF0B6089-6C11-4632-AD2D-814F42A6D641}"/>
              </a:ext>
            </a:extLst>
          </p:cNvPr>
          <p:cNvSpPr txBox="1"/>
          <p:nvPr/>
        </p:nvSpPr>
        <p:spPr>
          <a:xfrm>
            <a:off x="8177697" y="1895743"/>
            <a:ext cx="1089498" cy="338554"/>
          </a:xfrm>
          <a:prstGeom prst="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tr-TR" sz="1600"/>
              <a:t>İSM Eylem</a:t>
            </a:r>
          </a:p>
        </p:txBody>
      </p:sp>
      <p:sp>
        <p:nvSpPr>
          <p:cNvPr id="33" name="Metin kutusu 32">
            <a:extLst>
              <a:ext uri="{FF2B5EF4-FFF2-40B4-BE49-F238E27FC236}">
                <a16:creationId xmlns="" xmlns:a16="http://schemas.microsoft.com/office/drawing/2014/main" id="{43019756-8ED2-4AD7-8B19-26E49332020A}"/>
              </a:ext>
            </a:extLst>
          </p:cNvPr>
          <p:cNvSpPr txBox="1"/>
          <p:nvPr/>
        </p:nvSpPr>
        <p:spPr>
          <a:xfrm>
            <a:off x="6677202" y="7158654"/>
            <a:ext cx="1089498" cy="338554"/>
          </a:xfrm>
          <a:prstGeom prst="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tr-TR" sz="1600"/>
              <a:t>51 Eylem</a:t>
            </a:r>
          </a:p>
        </p:txBody>
      </p:sp>
      <p:sp>
        <p:nvSpPr>
          <p:cNvPr id="34" name="Metin kutusu 33">
            <a:extLst>
              <a:ext uri="{FF2B5EF4-FFF2-40B4-BE49-F238E27FC236}">
                <a16:creationId xmlns="" xmlns:a16="http://schemas.microsoft.com/office/drawing/2014/main" id="{3B435B14-4F34-4FC9-94B9-5D9C31D6203A}"/>
              </a:ext>
            </a:extLst>
          </p:cNvPr>
          <p:cNvSpPr txBox="1"/>
          <p:nvPr/>
        </p:nvSpPr>
        <p:spPr>
          <a:xfrm>
            <a:off x="8177697" y="7158654"/>
            <a:ext cx="1089498" cy="338554"/>
          </a:xfrm>
          <a:prstGeom prst="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tr-TR" sz="1600"/>
              <a:t>34  Eylem</a:t>
            </a:r>
          </a:p>
        </p:txBody>
      </p:sp>
      <p:sp>
        <p:nvSpPr>
          <p:cNvPr id="2" name="Metin kutusu 1">
            <a:extLst>
              <a:ext uri="{FF2B5EF4-FFF2-40B4-BE49-F238E27FC236}">
                <a16:creationId xmlns="" xmlns:a16="http://schemas.microsoft.com/office/drawing/2014/main" id="{86ED611C-62B0-41D6-865E-17E9B29CC9F4}"/>
              </a:ext>
            </a:extLst>
          </p:cNvPr>
          <p:cNvSpPr txBox="1"/>
          <p:nvPr/>
        </p:nvSpPr>
        <p:spPr>
          <a:xfrm>
            <a:off x="1019429" y="1411769"/>
            <a:ext cx="5562669" cy="338554"/>
          </a:xfrm>
          <a:prstGeom prst="rect">
            <a:avLst/>
          </a:prstGeom>
          <a:noFill/>
        </p:spPr>
        <p:txBody>
          <a:bodyPr wrap="square" rtlCol="0">
            <a:spAutoFit/>
          </a:bodyPr>
          <a:lstStyle/>
          <a:p>
            <a:pPr algn="ctr"/>
            <a:r>
              <a:rPr lang="tr-TR" sz="1600">
                <a:latin typeface="Arial" panose="020B0604020202020204" pitchFamily="34" charset="0"/>
                <a:cs typeface="Arial" panose="020B0604020202020204" pitchFamily="34" charset="0"/>
              </a:rPr>
              <a:t>Hazine ve Maliye Bakanlığınca yayımlanan mevzuat </a:t>
            </a:r>
          </a:p>
        </p:txBody>
      </p:sp>
      <p:cxnSp>
        <p:nvCxnSpPr>
          <p:cNvPr id="5" name="Düz Bağlayıcı 4">
            <a:extLst>
              <a:ext uri="{FF2B5EF4-FFF2-40B4-BE49-F238E27FC236}">
                <a16:creationId xmlns="" xmlns:a16="http://schemas.microsoft.com/office/drawing/2014/main" id="{EFD72541-22C4-401E-B041-DB5BD369E0A6}"/>
              </a:ext>
            </a:extLst>
          </p:cNvPr>
          <p:cNvCxnSpPr/>
          <p:nvPr/>
        </p:nvCxnSpPr>
        <p:spPr>
          <a:xfrm flipV="1">
            <a:off x="1471939" y="1735419"/>
            <a:ext cx="4704626" cy="24329"/>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p:cxnSp>
        <p:nvCxnSpPr>
          <p:cNvPr id="41" name="Düz Bağlayıcı 40">
            <a:extLst>
              <a:ext uri="{FF2B5EF4-FFF2-40B4-BE49-F238E27FC236}">
                <a16:creationId xmlns="" xmlns:a16="http://schemas.microsoft.com/office/drawing/2014/main" id="{89EDAE69-2A05-4CC1-B353-CBDF53B2B844}"/>
              </a:ext>
            </a:extLst>
          </p:cNvPr>
          <p:cNvCxnSpPr>
            <a:cxnSpLocks/>
          </p:cNvCxnSpPr>
          <p:nvPr/>
        </p:nvCxnSpPr>
        <p:spPr>
          <a:xfrm flipV="1">
            <a:off x="6300846" y="1735419"/>
            <a:ext cx="4080283" cy="1"/>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p:sp>
        <p:nvSpPr>
          <p:cNvPr id="8" name="Metin kutusu 7">
            <a:extLst>
              <a:ext uri="{FF2B5EF4-FFF2-40B4-BE49-F238E27FC236}">
                <a16:creationId xmlns="" xmlns:a16="http://schemas.microsoft.com/office/drawing/2014/main" id="{CB490BE3-3936-427A-A472-739B2922C503}"/>
              </a:ext>
            </a:extLst>
          </p:cNvPr>
          <p:cNvSpPr txBox="1"/>
          <p:nvPr/>
        </p:nvSpPr>
        <p:spPr>
          <a:xfrm>
            <a:off x="6300846" y="1402351"/>
            <a:ext cx="4174412" cy="584775"/>
          </a:xfrm>
          <a:prstGeom prst="rect">
            <a:avLst/>
          </a:prstGeom>
          <a:noFill/>
        </p:spPr>
        <p:txBody>
          <a:bodyPr wrap="square" rtlCol="0">
            <a:spAutoFit/>
          </a:bodyPr>
          <a:lstStyle/>
          <a:p>
            <a:r>
              <a:rPr lang="tr-TR" sz="1600"/>
              <a:t>Bakanlığımızca bu kapsamda belirlenen eylemler</a:t>
            </a:r>
          </a:p>
          <a:p>
            <a:endParaRPr lang="tr-TR" sz="1600"/>
          </a:p>
        </p:txBody>
      </p:sp>
    </p:spTree>
    <p:extLst>
      <p:ext uri="{BB962C8B-B14F-4D97-AF65-F5344CB8AC3E}">
        <p14:creationId xmlns:p14="http://schemas.microsoft.com/office/powerpoint/2010/main" val="511563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graphicEl>
                                              <a:dgm id="{69CC777C-E0CC-4199-ACB1-0EB4A45B44B1}"/>
                                            </p:graphicEl>
                                          </p:spTgt>
                                        </p:tgtEl>
                                        <p:attrNameLst>
                                          <p:attrName>style.visibility</p:attrName>
                                        </p:attrNameLst>
                                      </p:cBhvr>
                                      <p:to>
                                        <p:strVal val="visible"/>
                                      </p:to>
                                    </p:set>
                                    <p:animEffect transition="in" filter="fade">
                                      <p:cBhvr>
                                        <p:cTn id="7" dur="500"/>
                                        <p:tgtEl>
                                          <p:spTgt spid="22">
                                            <p:graphicEl>
                                              <a:dgm id="{69CC777C-E0CC-4199-ACB1-0EB4A45B44B1}"/>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graphicEl>
                                              <a:dgm id="{3F604119-9727-4042-8C56-82D02679FAFF}"/>
                                            </p:graphicEl>
                                          </p:spTgt>
                                        </p:tgtEl>
                                        <p:attrNameLst>
                                          <p:attrName>style.visibility</p:attrName>
                                        </p:attrNameLst>
                                      </p:cBhvr>
                                      <p:to>
                                        <p:strVal val="visible"/>
                                      </p:to>
                                    </p:set>
                                    <p:animEffect transition="in" filter="fade">
                                      <p:cBhvr>
                                        <p:cTn id="11" dur="500"/>
                                        <p:tgtEl>
                                          <p:spTgt spid="22">
                                            <p:graphicEl>
                                              <a:dgm id="{3F604119-9727-4042-8C56-82D02679FAFF}"/>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graphicEl>
                                              <a:dgm id="{9DD311D4-5A44-4825-80BF-0125A19ABB16}"/>
                                            </p:graphicEl>
                                          </p:spTgt>
                                        </p:tgtEl>
                                        <p:attrNameLst>
                                          <p:attrName>style.visibility</p:attrName>
                                        </p:attrNameLst>
                                      </p:cBhvr>
                                      <p:to>
                                        <p:strVal val="visible"/>
                                      </p:to>
                                    </p:set>
                                    <p:animEffect transition="in" filter="fade">
                                      <p:cBhvr>
                                        <p:cTn id="15" dur="500"/>
                                        <p:tgtEl>
                                          <p:spTgt spid="22">
                                            <p:graphicEl>
                                              <a:dgm id="{9DD311D4-5A44-4825-80BF-0125A19ABB16}"/>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graphicEl>
                                              <a:dgm id="{6E13559D-4DB0-403D-B55D-B73C23B7FD1A}"/>
                                            </p:graphicEl>
                                          </p:spTgt>
                                        </p:tgtEl>
                                        <p:attrNameLst>
                                          <p:attrName>style.visibility</p:attrName>
                                        </p:attrNameLst>
                                      </p:cBhvr>
                                      <p:to>
                                        <p:strVal val="visible"/>
                                      </p:to>
                                    </p:set>
                                    <p:animEffect transition="in" filter="fade">
                                      <p:cBhvr>
                                        <p:cTn id="19" dur="500"/>
                                        <p:tgtEl>
                                          <p:spTgt spid="22">
                                            <p:graphicEl>
                                              <a:dgm id="{6E13559D-4DB0-403D-B55D-B73C23B7FD1A}"/>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2">
                                            <p:graphicEl>
                                              <a:dgm id="{5BD2DAC3-2DEC-45FF-A1F9-0CFE82EADFC6}"/>
                                            </p:graphicEl>
                                          </p:spTgt>
                                        </p:tgtEl>
                                        <p:attrNameLst>
                                          <p:attrName>style.visibility</p:attrName>
                                        </p:attrNameLst>
                                      </p:cBhvr>
                                      <p:to>
                                        <p:strVal val="visible"/>
                                      </p:to>
                                    </p:set>
                                    <p:animEffect transition="in" filter="fade">
                                      <p:cBhvr>
                                        <p:cTn id="23" dur="500"/>
                                        <p:tgtEl>
                                          <p:spTgt spid="22">
                                            <p:graphicEl>
                                              <a:dgm id="{5BD2DAC3-2DEC-45FF-A1F9-0CFE82EADFC6}"/>
                                            </p:graphicEl>
                                          </p:spTgt>
                                        </p:tgtEl>
                                      </p:cBhvr>
                                    </p:animEffect>
                                  </p:childTnLst>
                                </p:cTn>
                              </p:par>
                            </p:childTnLst>
                          </p:cTn>
                        </p:par>
                        <p:par>
                          <p:cTn id="24" fill="hold">
                            <p:stCondLst>
                              <p:cond delay="2500"/>
                            </p:stCondLst>
                            <p:childTnLst>
                              <p:par>
                                <p:cTn id="25" presetID="1" presetClass="entr" presetSubtype="0" fill="hold" grpId="0" nodeType="afterEffect">
                                  <p:stCondLst>
                                    <p:cond delay="0"/>
                                  </p:stCondLst>
                                  <p:childTnLst>
                                    <p:set>
                                      <p:cBhvr>
                                        <p:cTn id="26" dur="1" fill="hold">
                                          <p:stCondLst>
                                            <p:cond delay="0"/>
                                          </p:stCondLst>
                                        </p:cTn>
                                        <p:tgtEl>
                                          <p:spTgt spid="23">
                                            <p:graphicEl>
                                              <a:dgm id="{69CC777C-E0CC-4199-ACB1-0EB4A45B44B1}"/>
                                            </p:graphicEl>
                                          </p:spTgt>
                                        </p:tgtEl>
                                        <p:attrNameLst>
                                          <p:attrName>style.visibility</p:attrName>
                                        </p:attrNameLst>
                                      </p:cBhvr>
                                      <p:to>
                                        <p:strVal val="visible"/>
                                      </p:to>
                                    </p:set>
                                  </p:childTnLst>
                                </p:cTn>
                              </p:par>
                            </p:childTnLst>
                          </p:cTn>
                        </p:par>
                        <p:par>
                          <p:cTn id="27" fill="hold">
                            <p:stCondLst>
                              <p:cond delay="2500"/>
                            </p:stCondLst>
                            <p:childTnLst>
                              <p:par>
                                <p:cTn id="28" presetID="1" presetClass="entr" presetSubtype="0" fill="hold" grpId="0" nodeType="afterEffect">
                                  <p:stCondLst>
                                    <p:cond delay="500"/>
                                  </p:stCondLst>
                                  <p:childTnLst>
                                    <p:set>
                                      <p:cBhvr>
                                        <p:cTn id="29" dur="1" fill="hold">
                                          <p:stCondLst>
                                            <p:cond delay="0"/>
                                          </p:stCondLst>
                                        </p:cTn>
                                        <p:tgtEl>
                                          <p:spTgt spid="23">
                                            <p:graphicEl>
                                              <a:dgm id="{3F604119-9727-4042-8C56-82D02679FAFF}"/>
                                            </p:graphicEl>
                                          </p:spTgt>
                                        </p:tgtEl>
                                        <p:attrNameLst>
                                          <p:attrName>style.visibility</p:attrName>
                                        </p:attrNameLst>
                                      </p:cBhvr>
                                      <p:to>
                                        <p:strVal val="visible"/>
                                      </p:to>
                                    </p:set>
                                  </p:childTnLst>
                                </p:cTn>
                              </p:par>
                            </p:childTnLst>
                          </p:cTn>
                        </p:par>
                        <p:par>
                          <p:cTn id="30" fill="hold">
                            <p:stCondLst>
                              <p:cond delay="3000"/>
                            </p:stCondLst>
                            <p:childTnLst>
                              <p:par>
                                <p:cTn id="31" presetID="1" presetClass="entr" presetSubtype="0" fill="hold" grpId="0" nodeType="afterEffect">
                                  <p:stCondLst>
                                    <p:cond delay="500"/>
                                  </p:stCondLst>
                                  <p:childTnLst>
                                    <p:set>
                                      <p:cBhvr>
                                        <p:cTn id="32" dur="1" fill="hold">
                                          <p:stCondLst>
                                            <p:cond delay="0"/>
                                          </p:stCondLst>
                                        </p:cTn>
                                        <p:tgtEl>
                                          <p:spTgt spid="23">
                                            <p:graphicEl>
                                              <a:dgm id="{9DD311D4-5A44-4825-80BF-0125A19ABB16}"/>
                                            </p:graphicEl>
                                          </p:spTgt>
                                        </p:tgtEl>
                                        <p:attrNameLst>
                                          <p:attrName>style.visibility</p:attrName>
                                        </p:attrNameLst>
                                      </p:cBhvr>
                                      <p:to>
                                        <p:strVal val="visible"/>
                                      </p:to>
                                    </p:set>
                                  </p:childTnLst>
                                </p:cTn>
                              </p:par>
                            </p:childTnLst>
                          </p:cTn>
                        </p:par>
                        <p:par>
                          <p:cTn id="33" fill="hold">
                            <p:stCondLst>
                              <p:cond delay="3500"/>
                            </p:stCondLst>
                            <p:childTnLst>
                              <p:par>
                                <p:cTn id="34" presetID="1" presetClass="entr" presetSubtype="0" fill="hold" grpId="0" nodeType="afterEffect">
                                  <p:stCondLst>
                                    <p:cond delay="500"/>
                                  </p:stCondLst>
                                  <p:childTnLst>
                                    <p:set>
                                      <p:cBhvr>
                                        <p:cTn id="35" dur="1" fill="hold">
                                          <p:stCondLst>
                                            <p:cond delay="0"/>
                                          </p:stCondLst>
                                        </p:cTn>
                                        <p:tgtEl>
                                          <p:spTgt spid="23">
                                            <p:graphicEl>
                                              <a:dgm id="{6E13559D-4DB0-403D-B55D-B73C23B7FD1A}"/>
                                            </p:graphicEl>
                                          </p:spTgt>
                                        </p:tgtEl>
                                        <p:attrNameLst>
                                          <p:attrName>style.visibility</p:attrName>
                                        </p:attrNameLst>
                                      </p:cBhvr>
                                      <p:to>
                                        <p:strVal val="visible"/>
                                      </p:to>
                                    </p:set>
                                  </p:childTnLst>
                                </p:cTn>
                              </p:par>
                            </p:childTnLst>
                          </p:cTn>
                        </p:par>
                        <p:par>
                          <p:cTn id="36" fill="hold">
                            <p:stCondLst>
                              <p:cond delay="4000"/>
                            </p:stCondLst>
                            <p:childTnLst>
                              <p:par>
                                <p:cTn id="37" presetID="1" presetClass="entr" presetSubtype="0" fill="hold" grpId="0" nodeType="afterEffect">
                                  <p:stCondLst>
                                    <p:cond delay="500"/>
                                  </p:stCondLst>
                                  <p:childTnLst>
                                    <p:set>
                                      <p:cBhvr>
                                        <p:cTn id="38" dur="1" fill="hold">
                                          <p:stCondLst>
                                            <p:cond delay="0"/>
                                          </p:stCondLst>
                                        </p:cTn>
                                        <p:tgtEl>
                                          <p:spTgt spid="23">
                                            <p:graphicEl>
                                              <a:dgm id="{5BD2DAC3-2DEC-45FF-A1F9-0CFE82EADFC6}"/>
                                            </p:graphicEl>
                                          </p:spTgt>
                                        </p:tgtEl>
                                        <p:attrNameLst>
                                          <p:attrName>style.visibility</p:attrName>
                                        </p:attrNameLst>
                                      </p:cBhvr>
                                      <p:to>
                                        <p:strVal val="visible"/>
                                      </p:to>
                                    </p:set>
                                  </p:childTnLst>
                                </p:cTn>
                              </p:par>
                            </p:childTnLst>
                          </p:cTn>
                        </p:par>
                        <p:par>
                          <p:cTn id="39" fill="hold">
                            <p:stCondLst>
                              <p:cond delay="4500"/>
                            </p:stCondLst>
                            <p:childTnLst>
                              <p:par>
                                <p:cTn id="40" presetID="1" presetClass="entr" presetSubtype="0" fill="hold" grpId="0" nodeType="afterEffect">
                                  <p:stCondLst>
                                    <p:cond delay="500"/>
                                  </p:stCondLst>
                                  <p:childTnLst>
                                    <p:set>
                                      <p:cBhvr>
                                        <p:cTn id="41" dur="1" fill="hold">
                                          <p:stCondLst>
                                            <p:cond delay="0"/>
                                          </p:stCondLst>
                                        </p:cTn>
                                        <p:tgtEl>
                                          <p:spTgt spid="24">
                                            <p:graphicEl>
                                              <a:dgm id="{69CC777C-E0CC-4199-ACB1-0EB4A45B44B1}"/>
                                            </p:graphicEl>
                                          </p:spTgt>
                                        </p:tgtEl>
                                        <p:attrNameLst>
                                          <p:attrName>style.visibility</p:attrName>
                                        </p:attrNameLst>
                                      </p:cBhvr>
                                      <p:to>
                                        <p:strVal val="visible"/>
                                      </p:to>
                                    </p:set>
                                  </p:childTnLst>
                                </p:cTn>
                              </p:par>
                            </p:childTnLst>
                          </p:cTn>
                        </p:par>
                        <p:par>
                          <p:cTn id="42" fill="hold">
                            <p:stCondLst>
                              <p:cond delay="5000"/>
                            </p:stCondLst>
                            <p:childTnLst>
                              <p:par>
                                <p:cTn id="43" presetID="1" presetClass="entr" presetSubtype="0" fill="hold" grpId="0" nodeType="afterEffect">
                                  <p:stCondLst>
                                    <p:cond delay="500"/>
                                  </p:stCondLst>
                                  <p:childTnLst>
                                    <p:set>
                                      <p:cBhvr>
                                        <p:cTn id="44" dur="1" fill="hold">
                                          <p:stCondLst>
                                            <p:cond delay="0"/>
                                          </p:stCondLst>
                                        </p:cTn>
                                        <p:tgtEl>
                                          <p:spTgt spid="24">
                                            <p:graphicEl>
                                              <a:dgm id="{3F604119-9727-4042-8C56-82D02679FAFF}"/>
                                            </p:graphicEl>
                                          </p:spTgt>
                                        </p:tgtEl>
                                        <p:attrNameLst>
                                          <p:attrName>style.visibility</p:attrName>
                                        </p:attrNameLst>
                                      </p:cBhvr>
                                      <p:to>
                                        <p:strVal val="visible"/>
                                      </p:to>
                                    </p:set>
                                  </p:childTnLst>
                                </p:cTn>
                              </p:par>
                            </p:childTnLst>
                          </p:cTn>
                        </p:par>
                        <p:par>
                          <p:cTn id="45" fill="hold">
                            <p:stCondLst>
                              <p:cond delay="5500"/>
                            </p:stCondLst>
                            <p:childTnLst>
                              <p:par>
                                <p:cTn id="46" presetID="1" presetClass="entr" presetSubtype="0" fill="hold" grpId="0" nodeType="afterEffect">
                                  <p:stCondLst>
                                    <p:cond delay="500"/>
                                  </p:stCondLst>
                                  <p:childTnLst>
                                    <p:set>
                                      <p:cBhvr>
                                        <p:cTn id="47" dur="1" fill="hold">
                                          <p:stCondLst>
                                            <p:cond delay="0"/>
                                          </p:stCondLst>
                                        </p:cTn>
                                        <p:tgtEl>
                                          <p:spTgt spid="24">
                                            <p:graphicEl>
                                              <a:dgm id="{9DD311D4-5A44-4825-80BF-0125A19ABB16}"/>
                                            </p:graphicEl>
                                          </p:spTgt>
                                        </p:tgtEl>
                                        <p:attrNameLst>
                                          <p:attrName>style.visibility</p:attrName>
                                        </p:attrNameLst>
                                      </p:cBhvr>
                                      <p:to>
                                        <p:strVal val="visible"/>
                                      </p:to>
                                    </p:set>
                                  </p:childTnLst>
                                </p:cTn>
                              </p:par>
                            </p:childTnLst>
                          </p:cTn>
                        </p:par>
                        <p:par>
                          <p:cTn id="48" fill="hold">
                            <p:stCondLst>
                              <p:cond delay="6000"/>
                            </p:stCondLst>
                            <p:childTnLst>
                              <p:par>
                                <p:cTn id="49" presetID="1" presetClass="entr" presetSubtype="0" fill="hold" grpId="0" nodeType="afterEffect">
                                  <p:stCondLst>
                                    <p:cond delay="500"/>
                                  </p:stCondLst>
                                  <p:childTnLst>
                                    <p:set>
                                      <p:cBhvr>
                                        <p:cTn id="50" dur="1" fill="hold">
                                          <p:stCondLst>
                                            <p:cond delay="0"/>
                                          </p:stCondLst>
                                        </p:cTn>
                                        <p:tgtEl>
                                          <p:spTgt spid="24">
                                            <p:graphicEl>
                                              <a:dgm id="{6E13559D-4DB0-403D-B55D-B73C23B7FD1A}"/>
                                            </p:graphicEl>
                                          </p:spTgt>
                                        </p:tgtEl>
                                        <p:attrNameLst>
                                          <p:attrName>style.visibility</p:attrName>
                                        </p:attrNameLst>
                                      </p:cBhvr>
                                      <p:to>
                                        <p:strVal val="visible"/>
                                      </p:to>
                                    </p:set>
                                  </p:childTnLst>
                                </p:cTn>
                              </p:par>
                            </p:childTnLst>
                          </p:cTn>
                        </p:par>
                        <p:par>
                          <p:cTn id="51" fill="hold">
                            <p:stCondLst>
                              <p:cond delay="6500"/>
                            </p:stCondLst>
                            <p:childTnLst>
                              <p:par>
                                <p:cTn id="52" presetID="1" presetClass="entr" presetSubtype="0" fill="hold" grpId="0" nodeType="afterEffect">
                                  <p:stCondLst>
                                    <p:cond delay="500"/>
                                  </p:stCondLst>
                                  <p:childTnLst>
                                    <p:set>
                                      <p:cBhvr>
                                        <p:cTn id="53" dur="1" fill="hold">
                                          <p:stCondLst>
                                            <p:cond delay="0"/>
                                          </p:stCondLst>
                                        </p:cTn>
                                        <p:tgtEl>
                                          <p:spTgt spid="24">
                                            <p:graphicEl>
                                              <a:dgm id="{5BD2DAC3-2DEC-45FF-A1F9-0CFE82EADFC6}"/>
                                            </p:graphicEl>
                                          </p:spTgt>
                                        </p:tgtEl>
                                        <p:attrNameLst>
                                          <p:attrName>style.visibility</p:attrName>
                                        </p:attrNameLst>
                                      </p:cBhvr>
                                      <p:to>
                                        <p:strVal val="visible"/>
                                      </p:to>
                                    </p:set>
                                  </p:childTnLst>
                                </p:cTn>
                              </p:par>
                            </p:childTnLst>
                          </p:cTn>
                        </p:par>
                        <p:par>
                          <p:cTn id="54" fill="hold">
                            <p:stCondLst>
                              <p:cond delay="7000"/>
                            </p:stCondLst>
                            <p:childTnLst>
                              <p:par>
                                <p:cTn id="55" presetID="1" presetClass="entr" presetSubtype="0" fill="hold" grpId="0" nodeType="afterEffect">
                                  <p:stCondLst>
                                    <p:cond delay="500"/>
                                  </p:stCondLst>
                                  <p:childTnLst>
                                    <p:set>
                                      <p:cBhvr>
                                        <p:cTn id="56" dur="1" fill="hold">
                                          <p:stCondLst>
                                            <p:cond delay="0"/>
                                          </p:stCondLst>
                                        </p:cTn>
                                        <p:tgtEl>
                                          <p:spTgt spid="25">
                                            <p:graphicEl>
                                              <a:dgm id="{69CC777C-E0CC-4199-ACB1-0EB4A45B44B1}"/>
                                            </p:graphicEl>
                                          </p:spTgt>
                                        </p:tgtEl>
                                        <p:attrNameLst>
                                          <p:attrName>style.visibility</p:attrName>
                                        </p:attrNameLst>
                                      </p:cBhvr>
                                      <p:to>
                                        <p:strVal val="visible"/>
                                      </p:to>
                                    </p:set>
                                  </p:childTnLst>
                                </p:cTn>
                              </p:par>
                            </p:childTnLst>
                          </p:cTn>
                        </p:par>
                        <p:par>
                          <p:cTn id="57" fill="hold">
                            <p:stCondLst>
                              <p:cond delay="7500"/>
                            </p:stCondLst>
                            <p:childTnLst>
                              <p:par>
                                <p:cTn id="58" presetID="1" presetClass="entr" presetSubtype="0" fill="hold" grpId="0" nodeType="afterEffect">
                                  <p:stCondLst>
                                    <p:cond delay="500"/>
                                  </p:stCondLst>
                                  <p:childTnLst>
                                    <p:set>
                                      <p:cBhvr>
                                        <p:cTn id="59" dur="1" fill="hold">
                                          <p:stCondLst>
                                            <p:cond delay="0"/>
                                          </p:stCondLst>
                                        </p:cTn>
                                        <p:tgtEl>
                                          <p:spTgt spid="25">
                                            <p:graphicEl>
                                              <a:dgm id="{3F604119-9727-4042-8C56-82D02679FAFF}"/>
                                            </p:graphicEl>
                                          </p:spTgt>
                                        </p:tgtEl>
                                        <p:attrNameLst>
                                          <p:attrName>style.visibility</p:attrName>
                                        </p:attrNameLst>
                                      </p:cBhvr>
                                      <p:to>
                                        <p:strVal val="visible"/>
                                      </p:to>
                                    </p:set>
                                  </p:childTnLst>
                                </p:cTn>
                              </p:par>
                            </p:childTnLst>
                          </p:cTn>
                        </p:par>
                        <p:par>
                          <p:cTn id="60" fill="hold">
                            <p:stCondLst>
                              <p:cond delay="8000"/>
                            </p:stCondLst>
                            <p:childTnLst>
                              <p:par>
                                <p:cTn id="61" presetID="1" presetClass="entr" presetSubtype="0" fill="hold" grpId="0" nodeType="afterEffect">
                                  <p:stCondLst>
                                    <p:cond delay="500"/>
                                  </p:stCondLst>
                                  <p:childTnLst>
                                    <p:set>
                                      <p:cBhvr>
                                        <p:cTn id="62" dur="1" fill="hold">
                                          <p:stCondLst>
                                            <p:cond delay="0"/>
                                          </p:stCondLst>
                                        </p:cTn>
                                        <p:tgtEl>
                                          <p:spTgt spid="25">
                                            <p:graphicEl>
                                              <a:dgm id="{9DD311D4-5A44-4825-80BF-0125A19ABB16}"/>
                                            </p:graphicEl>
                                          </p:spTgt>
                                        </p:tgtEl>
                                        <p:attrNameLst>
                                          <p:attrName>style.visibility</p:attrName>
                                        </p:attrNameLst>
                                      </p:cBhvr>
                                      <p:to>
                                        <p:strVal val="visible"/>
                                      </p:to>
                                    </p:set>
                                  </p:childTnLst>
                                </p:cTn>
                              </p:par>
                            </p:childTnLst>
                          </p:cTn>
                        </p:par>
                        <p:par>
                          <p:cTn id="63" fill="hold">
                            <p:stCondLst>
                              <p:cond delay="8500"/>
                            </p:stCondLst>
                            <p:childTnLst>
                              <p:par>
                                <p:cTn id="64" presetID="1" presetClass="entr" presetSubtype="0" fill="hold" grpId="0" nodeType="afterEffect">
                                  <p:stCondLst>
                                    <p:cond delay="500"/>
                                  </p:stCondLst>
                                  <p:childTnLst>
                                    <p:set>
                                      <p:cBhvr>
                                        <p:cTn id="65" dur="1" fill="hold">
                                          <p:stCondLst>
                                            <p:cond delay="0"/>
                                          </p:stCondLst>
                                        </p:cTn>
                                        <p:tgtEl>
                                          <p:spTgt spid="25">
                                            <p:graphicEl>
                                              <a:dgm id="{6E13559D-4DB0-403D-B55D-B73C23B7FD1A}"/>
                                            </p:graphicEl>
                                          </p:spTgt>
                                        </p:tgtEl>
                                        <p:attrNameLst>
                                          <p:attrName>style.visibility</p:attrName>
                                        </p:attrNameLst>
                                      </p:cBhvr>
                                      <p:to>
                                        <p:strVal val="visible"/>
                                      </p:to>
                                    </p:set>
                                  </p:childTnLst>
                                </p:cTn>
                              </p:par>
                            </p:childTnLst>
                          </p:cTn>
                        </p:par>
                        <p:par>
                          <p:cTn id="66" fill="hold">
                            <p:stCondLst>
                              <p:cond delay="9000"/>
                            </p:stCondLst>
                            <p:childTnLst>
                              <p:par>
                                <p:cTn id="67" presetID="1" presetClass="entr" presetSubtype="0" fill="hold" grpId="0" nodeType="afterEffect">
                                  <p:stCondLst>
                                    <p:cond delay="500"/>
                                  </p:stCondLst>
                                  <p:childTnLst>
                                    <p:set>
                                      <p:cBhvr>
                                        <p:cTn id="68" dur="1" fill="hold">
                                          <p:stCondLst>
                                            <p:cond delay="0"/>
                                          </p:stCondLst>
                                        </p:cTn>
                                        <p:tgtEl>
                                          <p:spTgt spid="25">
                                            <p:graphicEl>
                                              <a:dgm id="{5BD2DAC3-2DEC-45FF-A1F9-0CFE82EADFC6}"/>
                                            </p:graphicEl>
                                          </p:spTgt>
                                        </p:tgtEl>
                                        <p:attrNameLst>
                                          <p:attrName>style.visibility</p:attrName>
                                        </p:attrNameLst>
                                      </p:cBhvr>
                                      <p:to>
                                        <p:strVal val="visible"/>
                                      </p:to>
                                    </p:set>
                                  </p:childTnLst>
                                </p:cTn>
                              </p:par>
                            </p:childTnLst>
                          </p:cTn>
                        </p:par>
                        <p:par>
                          <p:cTn id="69" fill="hold">
                            <p:stCondLst>
                              <p:cond delay="9500"/>
                            </p:stCondLst>
                            <p:childTnLst>
                              <p:par>
                                <p:cTn id="70" presetID="1" presetClass="entr" presetSubtype="0" fill="hold" grpId="0" nodeType="afterEffect">
                                  <p:stCondLst>
                                    <p:cond delay="500"/>
                                  </p:stCondLst>
                                  <p:childTnLst>
                                    <p:set>
                                      <p:cBhvr>
                                        <p:cTn id="71" dur="1" fill="hold">
                                          <p:stCondLst>
                                            <p:cond delay="0"/>
                                          </p:stCondLst>
                                        </p:cTn>
                                        <p:tgtEl>
                                          <p:spTgt spid="26">
                                            <p:graphicEl>
                                              <a:dgm id="{69CC777C-E0CC-4199-ACB1-0EB4A45B44B1}"/>
                                            </p:graphicEl>
                                          </p:spTgt>
                                        </p:tgtEl>
                                        <p:attrNameLst>
                                          <p:attrName>style.visibility</p:attrName>
                                        </p:attrNameLst>
                                      </p:cBhvr>
                                      <p:to>
                                        <p:strVal val="visible"/>
                                      </p:to>
                                    </p:set>
                                  </p:childTnLst>
                                </p:cTn>
                              </p:par>
                            </p:childTnLst>
                          </p:cTn>
                        </p:par>
                        <p:par>
                          <p:cTn id="72" fill="hold">
                            <p:stCondLst>
                              <p:cond delay="10000"/>
                            </p:stCondLst>
                            <p:childTnLst>
                              <p:par>
                                <p:cTn id="73" presetID="1" presetClass="entr" presetSubtype="0" fill="hold" grpId="0" nodeType="afterEffect">
                                  <p:stCondLst>
                                    <p:cond delay="500"/>
                                  </p:stCondLst>
                                  <p:childTnLst>
                                    <p:set>
                                      <p:cBhvr>
                                        <p:cTn id="74" dur="1" fill="hold">
                                          <p:stCondLst>
                                            <p:cond delay="0"/>
                                          </p:stCondLst>
                                        </p:cTn>
                                        <p:tgtEl>
                                          <p:spTgt spid="26">
                                            <p:graphicEl>
                                              <a:dgm id="{3F604119-9727-4042-8C56-82D02679FAFF}"/>
                                            </p:graphicEl>
                                          </p:spTgt>
                                        </p:tgtEl>
                                        <p:attrNameLst>
                                          <p:attrName>style.visibility</p:attrName>
                                        </p:attrNameLst>
                                      </p:cBhvr>
                                      <p:to>
                                        <p:strVal val="visible"/>
                                      </p:to>
                                    </p:set>
                                  </p:childTnLst>
                                </p:cTn>
                              </p:par>
                            </p:childTnLst>
                          </p:cTn>
                        </p:par>
                        <p:par>
                          <p:cTn id="75" fill="hold">
                            <p:stCondLst>
                              <p:cond delay="10500"/>
                            </p:stCondLst>
                            <p:childTnLst>
                              <p:par>
                                <p:cTn id="76" presetID="1" presetClass="entr" presetSubtype="0" fill="hold" grpId="0" nodeType="afterEffect">
                                  <p:stCondLst>
                                    <p:cond delay="500"/>
                                  </p:stCondLst>
                                  <p:childTnLst>
                                    <p:set>
                                      <p:cBhvr>
                                        <p:cTn id="77" dur="1" fill="hold">
                                          <p:stCondLst>
                                            <p:cond delay="0"/>
                                          </p:stCondLst>
                                        </p:cTn>
                                        <p:tgtEl>
                                          <p:spTgt spid="26">
                                            <p:graphicEl>
                                              <a:dgm id="{9DD311D4-5A44-4825-80BF-0125A19ABB16}"/>
                                            </p:graphicEl>
                                          </p:spTgt>
                                        </p:tgtEl>
                                        <p:attrNameLst>
                                          <p:attrName>style.visibility</p:attrName>
                                        </p:attrNameLst>
                                      </p:cBhvr>
                                      <p:to>
                                        <p:strVal val="visible"/>
                                      </p:to>
                                    </p:set>
                                  </p:childTnLst>
                                </p:cTn>
                              </p:par>
                            </p:childTnLst>
                          </p:cTn>
                        </p:par>
                        <p:par>
                          <p:cTn id="78" fill="hold">
                            <p:stCondLst>
                              <p:cond delay="11000"/>
                            </p:stCondLst>
                            <p:childTnLst>
                              <p:par>
                                <p:cTn id="79" presetID="1" presetClass="entr" presetSubtype="0" fill="hold" grpId="0" nodeType="afterEffect">
                                  <p:stCondLst>
                                    <p:cond delay="500"/>
                                  </p:stCondLst>
                                  <p:childTnLst>
                                    <p:set>
                                      <p:cBhvr>
                                        <p:cTn id="80" dur="1" fill="hold">
                                          <p:stCondLst>
                                            <p:cond delay="0"/>
                                          </p:stCondLst>
                                        </p:cTn>
                                        <p:tgtEl>
                                          <p:spTgt spid="26">
                                            <p:graphicEl>
                                              <a:dgm id="{6E13559D-4DB0-403D-B55D-B73C23B7FD1A}"/>
                                            </p:graphicEl>
                                          </p:spTgt>
                                        </p:tgtEl>
                                        <p:attrNameLst>
                                          <p:attrName>style.visibility</p:attrName>
                                        </p:attrNameLst>
                                      </p:cBhvr>
                                      <p:to>
                                        <p:strVal val="visible"/>
                                      </p:to>
                                    </p:set>
                                  </p:childTnLst>
                                </p:cTn>
                              </p:par>
                            </p:childTnLst>
                          </p:cTn>
                        </p:par>
                        <p:par>
                          <p:cTn id="81" fill="hold">
                            <p:stCondLst>
                              <p:cond delay="11500"/>
                            </p:stCondLst>
                            <p:childTnLst>
                              <p:par>
                                <p:cTn id="82" presetID="1" presetClass="entr" presetSubtype="0" fill="hold" grpId="0" nodeType="afterEffect">
                                  <p:stCondLst>
                                    <p:cond delay="500"/>
                                  </p:stCondLst>
                                  <p:childTnLst>
                                    <p:set>
                                      <p:cBhvr>
                                        <p:cTn id="83" dur="1" fill="hold">
                                          <p:stCondLst>
                                            <p:cond delay="0"/>
                                          </p:stCondLst>
                                        </p:cTn>
                                        <p:tgtEl>
                                          <p:spTgt spid="26">
                                            <p:graphicEl>
                                              <a:dgm id="{5BD2DAC3-2DEC-45FF-A1F9-0CFE82EADFC6}"/>
                                            </p:graphicEl>
                                          </p:spTgt>
                                        </p:tgtEl>
                                        <p:attrNameLst>
                                          <p:attrName>style.visibility</p:attrName>
                                        </p:attrNameLst>
                                      </p:cBhvr>
                                      <p:to>
                                        <p:strVal val="visible"/>
                                      </p:to>
                                    </p:set>
                                  </p:childTnLst>
                                </p:cTn>
                              </p:par>
                            </p:childTnLst>
                          </p:cTn>
                        </p:par>
                        <p:par>
                          <p:cTn id="84" fill="hold">
                            <p:stCondLst>
                              <p:cond delay="12000"/>
                            </p:stCondLst>
                            <p:childTnLst>
                              <p:par>
                                <p:cTn id="85" presetID="10" presetClass="entr" presetSubtype="0" fill="hold" grpId="0" nodeType="afterEffect">
                                  <p:stCondLst>
                                    <p:cond delay="500"/>
                                  </p:stCondLst>
                                  <p:childTnLst>
                                    <p:set>
                                      <p:cBhvr>
                                        <p:cTn id="86" dur="1" fill="hold">
                                          <p:stCondLst>
                                            <p:cond delay="0"/>
                                          </p:stCondLst>
                                        </p:cTn>
                                        <p:tgtEl>
                                          <p:spTgt spid="33"/>
                                        </p:tgtEl>
                                        <p:attrNameLst>
                                          <p:attrName>style.visibility</p:attrName>
                                        </p:attrNameLst>
                                      </p:cBhvr>
                                      <p:to>
                                        <p:strVal val="visible"/>
                                      </p:to>
                                    </p:set>
                                    <p:animEffect transition="in" filter="fade">
                                      <p:cBhvr>
                                        <p:cTn id="87" dur="500"/>
                                        <p:tgtEl>
                                          <p:spTgt spid="33"/>
                                        </p:tgtEl>
                                      </p:cBhvr>
                                    </p:animEffect>
                                  </p:childTnLst>
                                </p:cTn>
                              </p:par>
                            </p:childTnLst>
                          </p:cTn>
                        </p:par>
                        <p:par>
                          <p:cTn id="88" fill="hold">
                            <p:stCondLst>
                              <p:cond delay="13000"/>
                            </p:stCondLst>
                            <p:childTnLst>
                              <p:par>
                                <p:cTn id="89" presetID="10" presetClass="entr" presetSubtype="0"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Sub>
          <a:bldDgm bld="one"/>
        </p:bldSub>
      </p:bldGraphic>
      <p:bldGraphic spid="23" grpId="0">
        <p:bldSub>
          <a:bldDgm bld="one"/>
        </p:bldSub>
      </p:bldGraphic>
      <p:bldGraphic spid="24" grpId="0">
        <p:bldSub>
          <a:bldDgm bld="one"/>
        </p:bldSub>
      </p:bldGraphic>
      <p:bldGraphic spid="25" grpId="0">
        <p:bldSub>
          <a:bldDgm bld="one"/>
        </p:bldSub>
      </p:bldGraphic>
      <p:bldGraphic spid="26" grpId="0">
        <p:bldSub>
          <a:bldDgm bld="one"/>
        </p:bldSub>
      </p:bldGraphic>
      <p:bldP spid="33"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 xmlns:a16="http://schemas.microsoft.com/office/drawing/2014/main" id="{133B720A-DB01-4FB6-B4DD-7186B0BA7E37}"/>
              </a:ext>
            </a:extLst>
          </p:cNvPr>
          <p:cNvSpPr>
            <a:spLocks noGrp="1"/>
          </p:cNvSpPr>
          <p:nvPr>
            <p:ph type="title"/>
          </p:nvPr>
        </p:nvSpPr>
        <p:spPr>
          <a:xfrm>
            <a:off x="3170818" y="745560"/>
            <a:ext cx="4636052" cy="350726"/>
          </a:xfrm>
        </p:spPr>
        <p:txBody>
          <a:bodyPr anchor="t">
            <a:normAutofit fontScale="90000"/>
          </a:bodyPr>
          <a:lstStyle/>
          <a:p>
            <a:r>
              <a:rPr lang="tr-TR" sz="2200">
                <a:solidFill>
                  <a:srgbClr val="C00000"/>
                </a:solidFill>
                <a:latin typeface="Arial" panose="020B0604020202020204" pitchFamily="34" charset="0"/>
                <a:cs typeface="Arial" panose="020B0604020202020204" pitchFamily="34" charset="0"/>
              </a:rPr>
              <a:t>Birinci Çeyrek Dönem Eylemleri</a:t>
            </a:r>
            <a:r>
              <a:rPr lang="tr-TR" sz="4736">
                <a:solidFill>
                  <a:srgbClr val="FF0000"/>
                </a:solidFill>
                <a:latin typeface="Arial" panose="020B0604020202020204" pitchFamily="34" charset="0"/>
                <a:cs typeface="Arial" panose="020B0604020202020204" pitchFamily="34" charset="0"/>
              </a:rPr>
              <a:t/>
            </a:r>
            <a:br>
              <a:rPr lang="tr-TR" sz="4736">
                <a:solidFill>
                  <a:srgbClr val="FF0000"/>
                </a:solidFill>
                <a:latin typeface="Arial" panose="020B0604020202020204" pitchFamily="34" charset="0"/>
                <a:cs typeface="Arial" panose="020B0604020202020204" pitchFamily="34" charset="0"/>
              </a:rPr>
            </a:br>
            <a:endParaRPr lang="tr-TR" b="1">
              <a:solidFill>
                <a:srgbClr val="FF0000"/>
              </a:solidFill>
              <a:latin typeface="Arial" panose="020B0604020202020204" pitchFamily="34" charset="0"/>
              <a:cs typeface="Arial" panose="020B0604020202020204" pitchFamily="34" charset="0"/>
            </a:endParaRPr>
          </a:p>
        </p:txBody>
      </p:sp>
      <p:sp>
        <p:nvSpPr>
          <p:cNvPr id="5" name="Akış Çizelgesi: Çok Sayıda Belge 4">
            <a:extLst>
              <a:ext uri="{FF2B5EF4-FFF2-40B4-BE49-F238E27FC236}">
                <a16:creationId xmlns="" xmlns:a16="http://schemas.microsoft.com/office/drawing/2014/main" id="{69490063-2999-4109-AB59-71DAEF1DB80D}"/>
              </a:ext>
            </a:extLst>
          </p:cNvPr>
          <p:cNvSpPr/>
          <p:nvPr/>
        </p:nvSpPr>
        <p:spPr>
          <a:xfrm>
            <a:off x="8268216" y="2099051"/>
            <a:ext cx="2075726" cy="1107889"/>
          </a:xfrm>
          <a:prstGeom prst="flowChartMultidocument">
            <a:avLst/>
          </a:prstGeom>
          <a:noFill/>
          <a:ln w="28575" cap="flat" cmpd="sng" algn="ctr">
            <a:solidFill>
              <a:schemeClr val="tx1"/>
            </a:solidFill>
            <a:prstDash val="solid"/>
            <a:miter lim="800000"/>
          </a:ln>
          <a:effectLst>
            <a:glow rad="63500">
              <a:schemeClr val="accent1">
                <a:satMod val="175000"/>
                <a:alpha val="40000"/>
              </a:schemeClr>
            </a:glow>
          </a:effectLst>
        </p:spPr>
        <p:txBody>
          <a:bodyPr rtlCol="0" anchor="ctr"/>
          <a:lstStyle/>
          <a:p>
            <a:r>
              <a:rPr lang="sv-SE" sz="1228" b="1" kern="0">
                <a:solidFill>
                  <a:sysClr val="windowText" lastClr="000000"/>
                </a:solidFill>
                <a:latin typeface="Arial" panose="020B0604020202020204" pitchFamily="34" charset="0"/>
              </a:rPr>
              <a:t>İç Kontrol Sekmesi Linki</a:t>
            </a:r>
            <a:endParaRPr lang="tr-TR" sz="1228" b="1" kern="0">
              <a:solidFill>
                <a:sysClr val="windowText" lastClr="000000"/>
              </a:solidFill>
              <a:latin typeface="Arial" panose="020B0604020202020204" pitchFamily="34" charset="0"/>
            </a:endParaRPr>
          </a:p>
        </p:txBody>
      </p:sp>
      <p:pic>
        <p:nvPicPr>
          <p:cNvPr id="6" name="Resim 5">
            <a:extLst>
              <a:ext uri="{FF2B5EF4-FFF2-40B4-BE49-F238E27FC236}">
                <a16:creationId xmlns="" xmlns:a16="http://schemas.microsoft.com/office/drawing/2014/main" id="{B940D0CB-A953-474A-9596-8B8B41574F18}"/>
              </a:ext>
            </a:extLst>
          </p:cNvPr>
          <p:cNvPicPr>
            <a:picLocks noChangeAspect="1"/>
          </p:cNvPicPr>
          <p:nvPr/>
        </p:nvPicPr>
        <p:blipFill>
          <a:blip r:embed="rId3"/>
          <a:stretch>
            <a:fillRect/>
          </a:stretch>
        </p:blipFill>
        <p:spPr>
          <a:xfrm>
            <a:off x="9042839" y="4257857"/>
            <a:ext cx="989561" cy="936403"/>
          </a:xfrm>
          <a:prstGeom prst="rect">
            <a:avLst/>
          </a:prstGeom>
        </p:spPr>
      </p:pic>
      <p:graphicFrame>
        <p:nvGraphicFramePr>
          <p:cNvPr id="8" name="Tablo 7">
            <a:extLst>
              <a:ext uri="{FF2B5EF4-FFF2-40B4-BE49-F238E27FC236}">
                <a16:creationId xmlns="" xmlns:a16="http://schemas.microsoft.com/office/drawing/2014/main" id="{426A0065-E95F-48CF-BBBC-5F2E1A724C07}"/>
              </a:ext>
            </a:extLst>
          </p:cNvPr>
          <p:cNvGraphicFramePr>
            <a:graphicFrameLocks noGrp="1"/>
          </p:cNvGraphicFramePr>
          <p:nvPr>
            <p:extLst>
              <p:ext uri="{D42A27DB-BD31-4B8C-83A1-F6EECF244321}">
                <p14:modId xmlns:p14="http://schemas.microsoft.com/office/powerpoint/2010/main" val="661990451"/>
              </p:ext>
            </p:extLst>
          </p:nvPr>
        </p:nvGraphicFramePr>
        <p:xfrm>
          <a:off x="8625475" y="5077609"/>
          <a:ext cx="1824291" cy="650081"/>
        </p:xfrm>
        <a:graphic>
          <a:graphicData uri="http://schemas.openxmlformats.org/drawingml/2006/table">
            <a:tbl>
              <a:tblPr firstRow="1" bandRow="1">
                <a:tableStyleId>{5C22544A-7EE6-4342-B048-85BDC9FD1C3A}</a:tableStyleId>
              </a:tblPr>
              <a:tblGrid>
                <a:gridCol w="1824291">
                  <a:extLst>
                    <a:ext uri="{9D8B030D-6E8A-4147-A177-3AD203B41FA5}">
                      <a16:colId xmlns="" xmlns:a16="http://schemas.microsoft.com/office/drawing/2014/main" val="2600340863"/>
                    </a:ext>
                  </a:extLst>
                </a:gridCol>
              </a:tblGrid>
              <a:tr h="324872">
                <a:tc>
                  <a:txBody>
                    <a:bodyPr/>
                    <a:lstStyle/>
                    <a:p>
                      <a:pPr lvl="0"/>
                      <a:r>
                        <a:rPr lang="tr-TR" sz="1200">
                          <a:solidFill>
                            <a:prstClr val="black"/>
                          </a:solidFill>
                          <a:latin typeface="Arial" panose="020B0604020202020204" pitchFamily="34" charset="0"/>
                          <a:cs typeface="Arial" panose="020B0604020202020204" pitchFamily="34" charset="0"/>
                        </a:rPr>
                        <a:t>1. Çeyrek Dönem 2021</a:t>
                      </a:r>
                      <a:endParaRPr lang="tr-TR" sz="1200"/>
                    </a:p>
                  </a:txBody>
                  <a:tcPr marL="80189" marR="80189" marT="40094" marB="400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543308322"/>
                  </a:ext>
                </a:extLst>
              </a:tr>
              <a:tr h="325209">
                <a:tc>
                  <a:txBody>
                    <a:bodyPr/>
                    <a:lstStyle/>
                    <a:p>
                      <a:pPr lvl="0"/>
                      <a:r>
                        <a:rPr lang="tr-TR" sz="1200" b="1">
                          <a:solidFill>
                            <a:prstClr val="black"/>
                          </a:solidFill>
                          <a:latin typeface="Arial" panose="020B0604020202020204" pitchFamily="34" charset="0"/>
                          <a:cs typeface="Arial" panose="020B0604020202020204" pitchFamily="34" charset="0"/>
                        </a:rPr>
                        <a:t>1. Çeyrek Dönem 2022</a:t>
                      </a:r>
                      <a:endParaRPr lang="tr-TR" sz="1200" b="1"/>
                    </a:p>
                  </a:txBody>
                  <a:tcPr marL="80189" marR="80189" marT="40094" marB="400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825995126"/>
                  </a:ext>
                </a:extLst>
              </a:tr>
            </a:tbl>
          </a:graphicData>
        </a:graphic>
      </p:graphicFrame>
      <p:pic>
        <p:nvPicPr>
          <p:cNvPr id="10" name="Resim 9">
            <a:extLst>
              <a:ext uri="{FF2B5EF4-FFF2-40B4-BE49-F238E27FC236}">
                <a16:creationId xmlns="" xmlns:a16="http://schemas.microsoft.com/office/drawing/2014/main" id="{70F1C162-5D1A-4E39-81FE-A62BDA5CB0EC}"/>
              </a:ext>
            </a:extLst>
          </p:cNvPr>
          <p:cNvPicPr>
            <a:picLocks noChangeAspect="1"/>
          </p:cNvPicPr>
          <p:nvPr/>
        </p:nvPicPr>
        <p:blipFill>
          <a:blip r:embed="rId4"/>
          <a:stretch>
            <a:fillRect/>
          </a:stretch>
        </p:blipFill>
        <p:spPr>
          <a:xfrm>
            <a:off x="1600111" y="5170347"/>
            <a:ext cx="1016858" cy="644220"/>
          </a:xfrm>
          <a:prstGeom prst="rect">
            <a:avLst/>
          </a:prstGeom>
        </p:spPr>
      </p:pic>
      <p:sp>
        <p:nvSpPr>
          <p:cNvPr id="11" name="Oval 10">
            <a:extLst>
              <a:ext uri="{FF2B5EF4-FFF2-40B4-BE49-F238E27FC236}">
                <a16:creationId xmlns="" xmlns:a16="http://schemas.microsoft.com/office/drawing/2014/main" id="{D007A196-DEFE-4266-A644-AF448F7EBF0C}"/>
              </a:ext>
            </a:extLst>
          </p:cNvPr>
          <p:cNvSpPr/>
          <p:nvPr/>
        </p:nvSpPr>
        <p:spPr>
          <a:xfrm>
            <a:off x="75037" y="4944717"/>
            <a:ext cx="1625885" cy="1353183"/>
          </a:xfrm>
          <a:prstGeom prst="ellipse">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01688">
              <a:lnSpc>
                <a:spcPct val="90000"/>
              </a:lnSpc>
              <a:spcBef>
                <a:spcPct val="0"/>
              </a:spcBef>
              <a:spcAft>
                <a:spcPct val="35000"/>
              </a:spcAft>
            </a:pPr>
            <a:r>
              <a:rPr lang="tr-TR" sz="1403">
                <a:solidFill>
                  <a:schemeClr val="dk1">
                    <a:hueOff val="0"/>
                    <a:satOff val="0"/>
                    <a:lumOff val="0"/>
                    <a:alphaOff val="0"/>
                  </a:schemeClr>
                </a:solidFill>
              </a:rPr>
              <a:t>Merkez Birimler/</a:t>
            </a:r>
          </a:p>
          <a:p>
            <a:pPr defTabSz="701688">
              <a:lnSpc>
                <a:spcPct val="90000"/>
              </a:lnSpc>
              <a:spcBef>
                <a:spcPct val="0"/>
              </a:spcBef>
              <a:spcAft>
                <a:spcPct val="35000"/>
              </a:spcAft>
            </a:pPr>
            <a:r>
              <a:rPr lang="tr-TR" sz="1403">
                <a:solidFill>
                  <a:schemeClr val="dk1">
                    <a:hueOff val="0"/>
                    <a:satOff val="0"/>
                    <a:lumOff val="0"/>
                    <a:alphaOff val="0"/>
                  </a:schemeClr>
                </a:solidFill>
              </a:rPr>
              <a:t>İl Sağlık Müdürlükleri</a:t>
            </a:r>
          </a:p>
        </p:txBody>
      </p:sp>
      <p:grpSp>
        <p:nvGrpSpPr>
          <p:cNvPr id="12" name="Grup 11">
            <a:extLst>
              <a:ext uri="{FF2B5EF4-FFF2-40B4-BE49-F238E27FC236}">
                <a16:creationId xmlns="" xmlns:a16="http://schemas.microsoft.com/office/drawing/2014/main" id="{ABC11FB8-B172-4CCC-A770-E2F17B46D08C}"/>
              </a:ext>
            </a:extLst>
          </p:cNvPr>
          <p:cNvGrpSpPr/>
          <p:nvPr/>
        </p:nvGrpSpPr>
        <p:grpSpPr>
          <a:xfrm>
            <a:off x="387248" y="1941778"/>
            <a:ext cx="1025783" cy="463034"/>
            <a:chOff x="703391" y="135402"/>
            <a:chExt cx="914408" cy="459628"/>
          </a:xfrm>
          <a:scene3d>
            <a:camera prst="orthographicFront">
              <a:rot lat="0" lon="0" rev="0"/>
            </a:camera>
            <a:lightRig rig="balanced" dir="t">
              <a:rot lat="0" lon="0" rev="8700000"/>
            </a:lightRig>
          </a:scene3d>
        </p:grpSpPr>
        <p:sp>
          <p:nvSpPr>
            <p:cNvPr id="13" name="Dikdörtgen: Yuvarlatılmış Köşeler 12">
              <a:extLst>
                <a:ext uri="{FF2B5EF4-FFF2-40B4-BE49-F238E27FC236}">
                  <a16:creationId xmlns="" xmlns:a16="http://schemas.microsoft.com/office/drawing/2014/main" id="{79D2E1C6-B296-44C3-AC1B-D105566B396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Dikdörtgen: Yuvarlatılmış Köşeler 4">
              <a:extLst>
                <a:ext uri="{FF2B5EF4-FFF2-40B4-BE49-F238E27FC236}">
                  <a16:creationId xmlns="" xmlns:a16="http://schemas.microsoft.com/office/drawing/2014/main" id="{A6E10D70-53A9-4A8D-8530-C87F9621B297}"/>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Bileşen</a:t>
              </a:r>
            </a:p>
          </p:txBody>
        </p:sp>
      </p:grpSp>
      <p:sp>
        <p:nvSpPr>
          <p:cNvPr id="15" name="Metin kutusu 14">
            <a:extLst>
              <a:ext uri="{FF2B5EF4-FFF2-40B4-BE49-F238E27FC236}">
                <a16:creationId xmlns="" xmlns:a16="http://schemas.microsoft.com/office/drawing/2014/main" id="{83FAE0BB-3CB8-43D5-AF0C-CF0E19255A38}"/>
              </a:ext>
            </a:extLst>
          </p:cNvPr>
          <p:cNvSpPr txBox="1"/>
          <p:nvPr/>
        </p:nvSpPr>
        <p:spPr>
          <a:xfrm>
            <a:off x="2417068" y="4713421"/>
            <a:ext cx="753750"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a:t>E.1.1.3</a:t>
            </a:r>
          </a:p>
        </p:txBody>
      </p:sp>
      <p:grpSp>
        <p:nvGrpSpPr>
          <p:cNvPr id="16" name="Grup 15">
            <a:extLst>
              <a:ext uri="{FF2B5EF4-FFF2-40B4-BE49-F238E27FC236}">
                <a16:creationId xmlns="" xmlns:a16="http://schemas.microsoft.com/office/drawing/2014/main" id="{758DAD97-22D4-437E-8470-EBA216CC4279}"/>
              </a:ext>
            </a:extLst>
          </p:cNvPr>
          <p:cNvGrpSpPr/>
          <p:nvPr/>
        </p:nvGrpSpPr>
        <p:grpSpPr>
          <a:xfrm>
            <a:off x="362676" y="2538874"/>
            <a:ext cx="1026035" cy="463035"/>
            <a:chOff x="680956" y="135402"/>
            <a:chExt cx="936843" cy="459628"/>
          </a:xfrm>
          <a:scene3d>
            <a:camera prst="orthographicFront">
              <a:rot lat="0" lon="0" rev="0"/>
            </a:camera>
            <a:lightRig rig="balanced" dir="t">
              <a:rot lat="0" lon="0" rev="8700000"/>
            </a:lightRig>
          </a:scene3d>
        </p:grpSpPr>
        <p:sp>
          <p:nvSpPr>
            <p:cNvPr id="17" name="Dikdörtgen: Yuvarlatılmış Köşeler 16">
              <a:extLst>
                <a:ext uri="{FF2B5EF4-FFF2-40B4-BE49-F238E27FC236}">
                  <a16:creationId xmlns="" xmlns:a16="http://schemas.microsoft.com/office/drawing/2014/main" id="{1D434EEF-FE91-4617-B198-AA1C0246F38E}"/>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Dikdörtgen: Yuvarlatılmış Köşeler 4">
              <a:extLst>
                <a:ext uri="{FF2B5EF4-FFF2-40B4-BE49-F238E27FC236}">
                  <a16:creationId xmlns="" xmlns:a16="http://schemas.microsoft.com/office/drawing/2014/main" id="{7FF3FB0D-456F-403A-9D66-CF210B3312B5}"/>
                </a:ext>
              </a:extLst>
            </p:cNvPr>
            <p:cNvSpPr txBox="1"/>
            <p:nvPr/>
          </p:nvSpPr>
          <p:spPr>
            <a:xfrm>
              <a:off x="680956" y="157839"/>
              <a:ext cx="914408" cy="414753"/>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a:t>Standart</a:t>
              </a:r>
            </a:p>
          </p:txBody>
        </p:sp>
      </p:grpSp>
      <p:grpSp>
        <p:nvGrpSpPr>
          <p:cNvPr id="19" name="Grup 18">
            <a:extLst>
              <a:ext uri="{FF2B5EF4-FFF2-40B4-BE49-F238E27FC236}">
                <a16:creationId xmlns="" xmlns:a16="http://schemas.microsoft.com/office/drawing/2014/main" id="{108A5627-C9ED-412C-8BCF-E8430084B3F0}"/>
              </a:ext>
            </a:extLst>
          </p:cNvPr>
          <p:cNvGrpSpPr/>
          <p:nvPr/>
        </p:nvGrpSpPr>
        <p:grpSpPr>
          <a:xfrm>
            <a:off x="370462" y="3099160"/>
            <a:ext cx="1057579" cy="616382"/>
            <a:chOff x="680956" y="5021"/>
            <a:chExt cx="936843" cy="745631"/>
          </a:xfrm>
          <a:scene3d>
            <a:camera prst="orthographicFront">
              <a:rot lat="0" lon="0" rev="0"/>
            </a:camera>
            <a:lightRig rig="balanced" dir="t">
              <a:rot lat="0" lon="0" rev="8700000"/>
            </a:lightRig>
          </a:scene3d>
        </p:grpSpPr>
        <p:sp>
          <p:nvSpPr>
            <p:cNvPr id="20" name="Dikdörtgen: Yuvarlatılmış Köşeler 19">
              <a:extLst>
                <a:ext uri="{FF2B5EF4-FFF2-40B4-BE49-F238E27FC236}">
                  <a16:creationId xmlns="" xmlns:a16="http://schemas.microsoft.com/office/drawing/2014/main" id="{3F920FC9-FF54-4207-B714-D0A6AA45C405}"/>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Dikdörtgen: Yuvarlatılmış Köşeler 4">
              <a:extLst>
                <a:ext uri="{FF2B5EF4-FFF2-40B4-BE49-F238E27FC236}">
                  <a16:creationId xmlns="" xmlns:a16="http://schemas.microsoft.com/office/drawing/2014/main" id="{81C819E8-E7D4-42B4-9E22-1649521B5441}"/>
                </a:ext>
              </a:extLst>
            </p:cNvPr>
            <p:cNvSpPr txBox="1"/>
            <p:nvPr/>
          </p:nvSpPr>
          <p:spPr>
            <a:xfrm>
              <a:off x="680956" y="5021"/>
              <a:ext cx="891172" cy="745631"/>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a:t>Genel Şart</a:t>
              </a:r>
            </a:p>
          </p:txBody>
        </p:sp>
      </p:grpSp>
      <p:sp>
        <p:nvSpPr>
          <p:cNvPr id="22" name="Metin kutusu 21">
            <a:extLst>
              <a:ext uri="{FF2B5EF4-FFF2-40B4-BE49-F238E27FC236}">
                <a16:creationId xmlns="" xmlns:a16="http://schemas.microsoft.com/office/drawing/2014/main" id="{2512FC14-B4C9-4AD0-B172-47D80117C184}"/>
              </a:ext>
            </a:extLst>
          </p:cNvPr>
          <p:cNvSpPr txBox="1"/>
          <p:nvPr/>
        </p:nvSpPr>
        <p:spPr>
          <a:xfrm>
            <a:off x="1600111" y="2014427"/>
            <a:ext cx="6206759" cy="335348"/>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tr-TR" sz="1579" dirty="0">
                <a:solidFill>
                  <a:schemeClr val="bg1"/>
                </a:solidFill>
              </a:rPr>
              <a:t>Kontrol Ortamı</a:t>
            </a:r>
          </a:p>
        </p:txBody>
      </p:sp>
      <p:sp>
        <p:nvSpPr>
          <p:cNvPr id="23" name="Metin kutusu 22">
            <a:extLst>
              <a:ext uri="{FF2B5EF4-FFF2-40B4-BE49-F238E27FC236}">
                <a16:creationId xmlns="" xmlns:a16="http://schemas.microsoft.com/office/drawing/2014/main" id="{A565B10F-92DB-4A29-8BC3-E03159B4D661}"/>
              </a:ext>
            </a:extLst>
          </p:cNvPr>
          <p:cNvSpPr txBox="1"/>
          <p:nvPr/>
        </p:nvSpPr>
        <p:spPr>
          <a:xfrm>
            <a:off x="1600111" y="2486102"/>
            <a:ext cx="6206759" cy="578363"/>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tr-TR" sz="1579" dirty="0">
                <a:solidFill>
                  <a:schemeClr val="bg1"/>
                </a:solidFill>
              </a:rPr>
              <a:t>Etik Değerler ve dürüstlük: Personel davranışlarını belirleyen kuralların personel tarafından bilinmesi sağlanmalıdır.</a:t>
            </a:r>
          </a:p>
        </p:txBody>
      </p:sp>
      <p:sp>
        <p:nvSpPr>
          <p:cNvPr id="24" name="Metin kutusu 23">
            <a:extLst>
              <a:ext uri="{FF2B5EF4-FFF2-40B4-BE49-F238E27FC236}">
                <a16:creationId xmlns="" xmlns:a16="http://schemas.microsoft.com/office/drawing/2014/main" id="{9A41B481-0F53-4EFD-A2AD-55CBADE01FE1}"/>
              </a:ext>
            </a:extLst>
          </p:cNvPr>
          <p:cNvSpPr txBox="1"/>
          <p:nvPr/>
        </p:nvSpPr>
        <p:spPr>
          <a:xfrm>
            <a:off x="1617971" y="3163488"/>
            <a:ext cx="6188899" cy="578363"/>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tr-TR" sz="1579" dirty="0">
                <a:solidFill>
                  <a:schemeClr val="bg1"/>
                </a:solidFill>
              </a:rPr>
              <a:t>İç kontrol sistemi ve işleyişi yönetici ve personel tarafından sahiplenilmeli ve desteklenmelidir.</a:t>
            </a:r>
          </a:p>
        </p:txBody>
      </p:sp>
      <p:sp>
        <p:nvSpPr>
          <p:cNvPr id="25" name="Metin kutusu 24">
            <a:extLst>
              <a:ext uri="{FF2B5EF4-FFF2-40B4-BE49-F238E27FC236}">
                <a16:creationId xmlns="" xmlns:a16="http://schemas.microsoft.com/office/drawing/2014/main" id="{0FE54097-D190-401E-8B1A-7E8233006E44}"/>
              </a:ext>
            </a:extLst>
          </p:cNvPr>
          <p:cNvSpPr txBox="1"/>
          <p:nvPr/>
        </p:nvSpPr>
        <p:spPr>
          <a:xfrm>
            <a:off x="2616969" y="5041140"/>
            <a:ext cx="5899280" cy="748475"/>
          </a:xfrm>
          <a:prstGeom prst="rect">
            <a:avLst/>
          </a:prstGeom>
          <a:solidFill>
            <a:schemeClr val="accent1">
              <a:lumMod val="60000"/>
              <a:lumOff val="40000"/>
            </a:schemeClr>
          </a:solidFill>
          <a:scene3d>
            <a:camera prst="obliqueBottomRight"/>
            <a:lightRig rig="threePt" dir="t"/>
          </a:scene3d>
          <a:sp3d>
            <a:bevelT/>
          </a:sp3d>
        </p:spPr>
        <p:txBody>
          <a:bodyPr wrap="square" rtlCol="0" anchor="ctr">
            <a:spAutoFit/>
          </a:bodyPr>
          <a:lstStyle/>
          <a:p>
            <a:pPr defTabSz="623722">
              <a:lnSpc>
                <a:spcPct val="90000"/>
              </a:lnSpc>
              <a:spcBef>
                <a:spcPct val="0"/>
              </a:spcBef>
              <a:spcAft>
                <a:spcPct val="35000"/>
              </a:spcAft>
            </a:pPr>
            <a:r>
              <a:rPr lang="tr-TR" sz="1579" b="1" u="sng">
                <a:solidFill>
                  <a:prstClr val="black"/>
                </a:solidFill>
                <a:latin typeface="Calibri" panose="020F0502020204030204"/>
              </a:rPr>
              <a:t>Harcama Birimi düzeyinde </a:t>
            </a:r>
            <a:r>
              <a:rPr lang="tr-TR" sz="1579">
                <a:solidFill>
                  <a:prstClr val="black"/>
                </a:solidFill>
                <a:latin typeface="Calibri" panose="020F0502020204030204"/>
              </a:rPr>
              <a:t>web sayfasında bulunan iç kontrol sekmesinde yönetici onayı ile iç kontrole yönelik gerçekleştirilen güncel çalışmalara yer verilmesi</a:t>
            </a:r>
          </a:p>
        </p:txBody>
      </p:sp>
    </p:spTree>
    <p:extLst>
      <p:ext uri="{BB962C8B-B14F-4D97-AF65-F5344CB8AC3E}">
        <p14:creationId xmlns:p14="http://schemas.microsoft.com/office/powerpoint/2010/main" val="314867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5" grpId="0" animBg="1"/>
      <p:bldP spid="22" grpId="0" animBg="1"/>
      <p:bldP spid="23" grpId="0" animBg="1"/>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3">
            <a:extLst>
              <a:ext uri="{FF2B5EF4-FFF2-40B4-BE49-F238E27FC236}">
                <a16:creationId xmlns="" xmlns:a16="http://schemas.microsoft.com/office/drawing/2014/main" id="{FED36707-B8A5-4572-ACEA-FD31A06E8A08}"/>
              </a:ext>
            </a:extLst>
          </p:cNvPr>
          <p:cNvSpPr txBox="1">
            <a:spLocks/>
          </p:cNvSpPr>
          <p:nvPr/>
        </p:nvSpPr>
        <p:spPr>
          <a:xfrm>
            <a:off x="3203430" y="604988"/>
            <a:ext cx="4049424" cy="639201"/>
          </a:xfrm>
          <a:prstGeom prst="rect">
            <a:avLst/>
          </a:prstGeom>
          <a:noFill/>
        </p:spPr>
        <p:txBody>
          <a:bodyPr vert="horz" lIns="80189" tIns="40094" rIns="80189" bIns="40094" rtlCol="0" anchor="ctr">
            <a:normAutofit/>
          </a:bodyPr>
          <a:lstStyle>
            <a:lvl1pPr algn="l" defTabSz="914400" rtl="0" eaLnBrk="1" latinLnBrk="0" hangingPunct="1">
              <a:lnSpc>
                <a:spcPct val="90000"/>
              </a:lnSpc>
              <a:spcBef>
                <a:spcPct val="0"/>
              </a:spcBef>
              <a:buNone/>
              <a:defRPr sz="2500" b="1" kern="1200">
                <a:solidFill>
                  <a:srgbClr val="DC0C15"/>
                </a:solidFill>
                <a:latin typeface="+mj-lt"/>
                <a:ea typeface="+mj-ea"/>
                <a:cs typeface="+mj-cs"/>
              </a:defRPr>
            </a:lvl1pPr>
          </a:lstStyle>
          <a:p>
            <a:r>
              <a:rPr lang="tr-TR" sz="2000">
                <a:solidFill>
                  <a:srgbClr val="C00000"/>
                </a:solidFill>
                <a:latin typeface="Arial" panose="020B0604020202020204" pitchFamily="34" charset="0"/>
                <a:cs typeface="Arial" panose="020B0604020202020204" pitchFamily="34" charset="0"/>
              </a:rPr>
              <a:t>Birinci Çeyrek Dönem Eylemleri</a:t>
            </a:r>
            <a:endParaRPr lang="tr-TR" sz="2193">
              <a:solidFill>
                <a:srgbClr val="C00000"/>
              </a:solidFill>
            </a:endParaRPr>
          </a:p>
        </p:txBody>
      </p:sp>
      <p:graphicFrame>
        <p:nvGraphicFramePr>
          <p:cNvPr id="3" name="Diyagram 2">
            <a:extLst>
              <a:ext uri="{FF2B5EF4-FFF2-40B4-BE49-F238E27FC236}">
                <a16:creationId xmlns="" xmlns:a16="http://schemas.microsoft.com/office/drawing/2014/main" id="{C580EDE0-6C8F-437E-BCD8-40675F735B7A}"/>
              </a:ext>
            </a:extLst>
          </p:cNvPr>
          <p:cNvGraphicFramePr/>
          <p:nvPr>
            <p:extLst>
              <p:ext uri="{D42A27DB-BD31-4B8C-83A1-F6EECF244321}">
                <p14:modId xmlns:p14="http://schemas.microsoft.com/office/powerpoint/2010/main" val="3577918055"/>
              </p:ext>
            </p:extLst>
          </p:nvPr>
        </p:nvGraphicFramePr>
        <p:xfrm>
          <a:off x="584616" y="2365513"/>
          <a:ext cx="9145793" cy="50459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Metin kutusu 1"/>
          <p:cNvSpPr txBox="1"/>
          <p:nvPr/>
        </p:nvSpPr>
        <p:spPr>
          <a:xfrm>
            <a:off x="749507" y="1293884"/>
            <a:ext cx="9416469" cy="707886"/>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tr-TR" sz="2000" b="1" u="sng">
                <a:solidFill>
                  <a:prstClr val="black"/>
                </a:solidFill>
              </a:rPr>
              <a:t>E.1.1.3 Harcama Birimi düzeyinde </a:t>
            </a:r>
            <a:r>
              <a:rPr lang="tr-TR" sz="2000">
                <a:solidFill>
                  <a:prstClr val="black"/>
                </a:solidFill>
              </a:rPr>
              <a:t>web sayfasında bulunan iç kontrol sekmesinde yönetici onayı ile iç kontrole yönelik gerçekleştirilen güncel çalışmalara yer verilmesi</a:t>
            </a:r>
          </a:p>
        </p:txBody>
      </p:sp>
    </p:spTree>
    <p:extLst>
      <p:ext uri="{BB962C8B-B14F-4D97-AF65-F5344CB8AC3E}">
        <p14:creationId xmlns:p14="http://schemas.microsoft.com/office/powerpoint/2010/main" val="292765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afterEffect">
                                  <p:stCondLst>
                                    <p:cond delay="1000"/>
                                  </p:stCondLst>
                                  <p:endCondLst>
                                    <p:cond evt="onNext" delay="0">
                                      <p:tgtEl>
                                        <p:sldTgt/>
                                      </p:tgtEl>
                                    </p:cond>
                                  </p:endCondLst>
                                  <p:childTnLst>
                                    <p:set>
                                      <p:cBhvr>
                                        <p:cTn id="6" dur="1" fill="hold">
                                          <p:stCondLst>
                                            <p:cond delay="0"/>
                                          </p:stCondLst>
                                        </p:cTn>
                                        <p:tgtEl>
                                          <p:spTgt spid="3">
                                            <p:graphicEl>
                                              <a:dgm id="{2B834A8C-AD4F-4AC4-8B65-218A66CC03B5}"/>
                                            </p:graphicEl>
                                          </p:spTgt>
                                        </p:tgtEl>
                                        <p:attrNameLst>
                                          <p:attrName>style.visibility</p:attrName>
                                        </p:attrNameLst>
                                      </p:cBhvr>
                                      <p:to>
                                        <p:strVal val="visible"/>
                                      </p:to>
                                    </p:set>
                                    <p:animEffect transition="in" filter="fade">
                                      <p:cBhvr>
                                        <p:cTn id="7" dur="1000"/>
                                        <p:tgtEl>
                                          <p:spTgt spid="3">
                                            <p:graphicEl>
                                              <a:dgm id="{2B834A8C-AD4F-4AC4-8B65-218A66CC03B5}"/>
                                            </p:graphicEl>
                                          </p:spTgt>
                                        </p:tgtEl>
                                      </p:cBhvr>
                                    </p:animEffect>
                                  </p:childTnLst>
                                </p:cTn>
                              </p:par>
                            </p:childTnLst>
                          </p:cTn>
                        </p:par>
                        <p:par>
                          <p:cTn id="8" fill="hold">
                            <p:stCondLst>
                              <p:cond delay="2000"/>
                            </p:stCondLst>
                            <p:childTnLst>
                              <p:par>
                                <p:cTn id="9" presetID="10" presetClass="entr" presetSubtype="0" fill="hold" grpId="0" nodeType="afterEffect">
                                  <p:stCondLst>
                                    <p:cond delay="500"/>
                                  </p:stCondLst>
                                  <p:childTnLst>
                                    <p:set>
                                      <p:cBhvr>
                                        <p:cTn id="10" dur="1" fill="hold">
                                          <p:stCondLst>
                                            <p:cond delay="0"/>
                                          </p:stCondLst>
                                        </p:cTn>
                                        <p:tgtEl>
                                          <p:spTgt spid="3">
                                            <p:graphicEl>
                                              <a:dgm id="{C29038E0-8C32-4F25-9553-71EBF1350B8A}"/>
                                            </p:graphicEl>
                                          </p:spTgt>
                                        </p:tgtEl>
                                        <p:attrNameLst>
                                          <p:attrName>style.visibility</p:attrName>
                                        </p:attrNameLst>
                                      </p:cBhvr>
                                      <p:to>
                                        <p:strVal val="visible"/>
                                      </p:to>
                                    </p:set>
                                    <p:animEffect transition="in" filter="fade">
                                      <p:cBhvr>
                                        <p:cTn id="11" dur="500"/>
                                        <p:tgtEl>
                                          <p:spTgt spid="3">
                                            <p:graphicEl>
                                              <a:dgm id="{C29038E0-8C32-4F25-9553-71EBF1350B8A}"/>
                                            </p:graphicEl>
                                          </p:spTgt>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3">
                                            <p:graphicEl>
                                              <a:dgm id="{2873C7FF-0D5C-4F3A-9162-C91706F0CD3A}"/>
                                            </p:graphicEl>
                                          </p:spTgt>
                                        </p:tgtEl>
                                        <p:attrNameLst>
                                          <p:attrName>style.visibility</p:attrName>
                                        </p:attrNameLst>
                                      </p:cBhvr>
                                      <p:to>
                                        <p:strVal val="visible"/>
                                      </p:to>
                                    </p:set>
                                    <p:animEffect transition="in" filter="fade">
                                      <p:cBhvr>
                                        <p:cTn id="14" dur="500"/>
                                        <p:tgtEl>
                                          <p:spTgt spid="3">
                                            <p:graphicEl>
                                              <a:dgm id="{2873C7FF-0D5C-4F3A-9162-C91706F0CD3A}"/>
                                            </p:graphicEl>
                                          </p:spTgt>
                                        </p:tgtEl>
                                      </p:cBhvr>
                                    </p:animEffect>
                                  </p:childTnLst>
                                </p:cTn>
                              </p:par>
                            </p:childTnLst>
                          </p:cTn>
                        </p:par>
                        <p:par>
                          <p:cTn id="15" fill="hold">
                            <p:stCondLst>
                              <p:cond delay="3000"/>
                            </p:stCondLst>
                            <p:childTnLst>
                              <p:par>
                                <p:cTn id="16" presetID="10" presetClass="entr" presetSubtype="0" fill="hold" grpId="0" nodeType="afterEffect">
                                  <p:stCondLst>
                                    <p:cond delay="500"/>
                                  </p:stCondLst>
                                  <p:childTnLst>
                                    <p:set>
                                      <p:cBhvr>
                                        <p:cTn id="17" dur="1" fill="hold">
                                          <p:stCondLst>
                                            <p:cond delay="0"/>
                                          </p:stCondLst>
                                        </p:cTn>
                                        <p:tgtEl>
                                          <p:spTgt spid="3">
                                            <p:graphicEl>
                                              <a:dgm id="{5B5E2946-3A4E-4486-A381-F10B9CE42BA9}"/>
                                            </p:graphicEl>
                                          </p:spTgt>
                                        </p:tgtEl>
                                        <p:attrNameLst>
                                          <p:attrName>style.visibility</p:attrName>
                                        </p:attrNameLst>
                                      </p:cBhvr>
                                      <p:to>
                                        <p:strVal val="visible"/>
                                      </p:to>
                                    </p:set>
                                    <p:animEffect transition="in" filter="fade">
                                      <p:cBhvr>
                                        <p:cTn id="18" dur="500"/>
                                        <p:tgtEl>
                                          <p:spTgt spid="3">
                                            <p:graphicEl>
                                              <a:dgm id="{5B5E2946-3A4E-4486-A381-F10B9CE42BA9}"/>
                                            </p:graphicEl>
                                          </p:spTgt>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3">
                                            <p:graphicEl>
                                              <a:dgm id="{01F02A47-2727-4819-9A9A-63E6F0DE4493}"/>
                                            </p:graphicEl>
                                          </p:spTgt>
                                        </p:tgtEl>
                                        <p:attrNameLst>
                                          <p:attrName>style.visibility</p:attrName>
                                        </p:attrNameLst>
                                      </p:cBhvr>
                                      <p:to>
                                        <p:strVal val="visible"/>
                                      </p:to>
                                    </p:set>
                                    <p:animEffect transition="in" filter="fade">
                                      <p:cBhvr>
                                        <p:cTn id="21" dur="500"/>
                                        <p:tgtEl>
                                          <p:spTgt spid="3">
                                            <p:graphicEl>
                                              <a:dgm id="{01F02A47-2727-4819-9A9A-63E6F0DE4493}"/>
                                            </p:graphicEl>
                                          </p:spTgt>
                                        </p:tgtEl>
                                      </p:cBhvr>
                                    </p:animEffect>
                                  </p:childTnLst>
                                </p:cTn>
                              </p:par>
                            </p:childTnLst>
                          </p:cTn>
                        </p:par>
                        <p:par>
                          <p:cTn id="22" fill="hold">
                            <p:stCondLst>
                              <p:cond delay="4000"/>
                            </p:stCondLst>
                            <p:childTnLst>
                              <p:par>
                                <p:cTn id="23" presetID="10" presetClass="entr" presetSubtype="0" fill="hold" grpId="0" nodeType="afterEffect">
                                  <p:stCondLst>
                                    <p:cond delay="500"/>
                                  </p:stCondLst>
                                  <p:childTnLst>
                                    <p:set>
                                      <p:cBhvr>
                                        <p:cTn id="24" dur="1" fill="hold">
                                          <p:stCondLst>
                                            <p:cond delay="0"/>
                                          </p:stCondLst>
                                        </p:cTn>
                                        <p:tgtEl>
                                          <p:spTgt spid="3">
                                            <p:graphicEl>
                                              <a:dgm id="{7611BEF4-97F9-471F-8BD5-6D213BB6C89D}"/>
                                            </p:graphicEl>
                                          </p:spTgt>
                                        </p:tgtEl>
                                        <p:attrNameLst>
                                          <p:attrName>style.visibility</p:attrName>
                                        </p:attrNameLst>
                                      </p:cBhvr>
                                      <p:to>
                                        <p:strVal val="visible"/>
                                      </p:to>
                                    </p:set>
                                    <p:animEffect transition="in" filter="fade">
                                      <p:cBhvr>
                                        <p:cTn id="25" dur="500"/>
                                        <p:tgtEl>
                                          <p:spTgt spid="3">
                                            <p:graphicEl>
                                              <a:dgm id="{7611BEF4-97F9-471F-8BD5-6D213BB6C89D}"/>
                                            </p:graphicEl>
                                          </p:spTgt>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3">
                                            <p:graphicEl>
                                              <a:dgm id="{A57FD91D-06E8-4995-BDE6-A1A3373A56F4}"/>
                                            </p:graphicEl>
                                          </p:spTgt>
                                        </p:tgtEl>
                                        <p:attrNameLst>
                                          <p:attrName>style.visibility</p:attrName>
                                        </p:attrNameLst>
                                      </p:cBhvr>
                                      <p:to>
                                        <p:strVal val="visible"/>
                                      </p:to>
                                    </p:set>
                                    <p:animEffect transition="in" filter="fade">
                                      <p:cBhvr>
                                        <p:cTn id="28" dur="500"/>
                                        <p:tgtEl>
                                          <p:spTgt spid="3">
                                            <p:graphicEl>
                                              <a:dgm id="{A57FD91D-06E8-4995-BDE6-A1A3373A56F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3555</TotalTime>
  <Words>2438</Words>
  <Application>Microsoft Office PowerPoint</Application>
  <PresentationFormat>Özel</PresentationFormat>
  <Paragraphs>511</Paragraphs>
  <Slides>47</Slides>
  <Notes>30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47</vt:i4>
      </vt:variant>
    </vt:vector>
  </HeadingPairs>
  <TitlesOfParts>
    <vt:vector size="54" baseType="lpstr">
      <vt:lpstr>Arial</vt:lpstr>
      <vt:lpstr>Calibri</vt:lpstr>
      <vt:lpstr>Calibri Light</vt:lpstr>
      <vt:lpstr>Myriad Pro</vt:lpstr>
      <vt:lpstr>Times New Roman</vt:lpstr>
      <vt:lpstr>Wingdings</vt:lpstr>
      <vt:lpstr>Office Teması</vt:lpstr>
      <vt:lpstr>PowerPoint Sunusu</vt:lpstr>
      <vt:lpstr>Bakanlık Makam Onayı </vt:lpstr>
      <vt:lpstr>Birinci Çeyrek Dönem Eylemleri </vt:lpstr>
      <vt:lpstr>İç Kontrolün Tanımı </vt:lpstr>
      <vt:lpstr>İç Kontrolün Amacı </vt:lpstr>
      <vt:lpstr>İç Kontrol Sistemi Mevzuatı  </vt:lpstr>
      <vt:lpstr>İç Kontrol Standartları ve Eylem Sayıları  </vt:lpstr>
      <vt:lpstr>Birinci Çeyrek Dönem Eylemleri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İlgili Üç Aylık Durum Raporu</vt:lpstr>
      <vt:lpstr>PowerPoint Sunusu</vt:lpstr>
      <vt:lpstr>PowerPoint Sunusu</vt:lpstr>
      <vt:lpstr>PowerPoint Sunusu</vt:lpstr>
      <vt:lpstr>İÇ KONTROL EYLEM  PLANI PUANLAMA SİSTEMİ</vt:lpstr>
      <vt:lpstr>Eylem Planı Puanlama Rehberi</vt:lpstr>
      <vt:lpstr>Puanlama Sistemi</vt:lpstr>
      <vt:lpstr>Eski Veri Giriş Ekranı</vt:lpstr>
      <vt:lpstr>İç Kontrol Sistemi İzleme ve Değerlendirme Programı Veri Giriş Ekranı</vt:lpstr>
      <vt:lpstr>Puanlandırma Sistemi Genel Şartlar </vt:lpstr>
      <vt:lpstr>Puanlandırma Sistemi Genel Şartlar</vt:lpstr>
      <vt:lpstr>Puanlandırma Sistemi Genel Şartlar</vt:lpstr>
      <vt:lpstr>Puanlandırma Sistemi Genel Şartlar</vt:lpstr>
      <vt:lpstr>Sözleşmeli Yönetici Gösterge Kartı</vt:lpstr>
      <vt:lpstr>İÇ KONTROL SİSTEMİ İZLEME VE DEĞERLENDİRME PROGRAMI</vt:lpstr>
      <vt:lpstr>PowerPoint Sunusu</vt:lpstr>
      <vt:lpstr>PowerPoint Sunusu</vt:lpstr>
      <vt:lpstr>TEŞEKKÜRLER…</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Emine Figen Kocaman</dc:creator>
  <cp:lastModifiedBy>İBRAHİM ÜZEL</cp:lastModifiedBy>
  <cp:revision>333</cp:revision>
  <cp:lastPrinted>2019-03-20T07:17:05Z</cp:lastPrinted>
  <dcterms:created xsi:type="dcterms:W3CDTF">2019-01-17T08:52:02Z</dcterms:created>
  <dcterms:modified xsi:type="dcterms:W3CDTF">2021-01-22T12:20:35Z</dcterms:modified>
</cp:coreProperties>
</file>