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60" r:id="rId4"/>
  </p:sldMasterIdLst>
  <p:notesMasterIdLst>
    <p:notesMasterId r:id="rId27"/>
  </p:notesMasterIdLst>
  <p:handoutMasterIdLst>
    <p:handoutMasterId r:id="rId28"/>
  </p:handoutMasterIdLst>
  <p:sldIdLst>
    <p:sldId id="360" r:id="rId5"/>
    <p:sldId id="463" r:id="rId6"/>
    <p:sldId id="498" r:id="rId7"/>
    <p:sldId id="464" r:id="rId8"/>
    <p:sldId id="493" r:id="rId9"/>
    <p:sldId id="480" r:id="rId10"/>
    <p:sldId id="481" r:id="rId11"/>
    <p:sldId id="482" r:id="rId12"/>
    <p:sldId id="483" r:id="rId13"/>
    <p:sldId id="484" r:id="rId14"/>
    <p:sldId id="494" r:id="rId15"/>
    <p:sldId id="485" r:id="rId16"/>
    <p:sldId id="486" r:id="rId17"/>
    <p:sldId id="487" r:id="rId18"/>
    <p:sldId id="488" r:id="rId19"/>
    <p:sldId id="495" r:id="rId20"/>
    <p:sldId id="489" r:id="rId21"/>
    <p:sldId id="496" r:id="rId22"/>
    <p:sldId id="490" r:id="rId23"/>
    <p:sldId id="497" r:id="rId24"/>
    <p:sldId id="491" r:id="rId25"/>
    <p:sldId id="492" r:id="rId26"/>
  </p:sldIdLst>
  <p:sldSz cx="12192000" cy="6858000"/>
  <p:notesSz cx="9926638"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3826"/>
    <a:srgbClr val="546C1E"/>
    <a:srgbClr val="F2C6C0"/>
    <a:srgbClr val="EBA399"/>
    <a:srgbClr val="F6DAD6"/>
    <a:srgbClr val="E38073"/>
    <a:srgbClr val="D95543"/>
    <a:srgbClr val="008C00"/>
    <a:srgbClr val="C8C800"/>
    <a:srgbClr val="8C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7" autoAdjust="0"/>
    <p:restoredTop sz="94595" autoAdjust="0"/>
  </p:normalViewPr>
  <p:slideViewPr>
    <p:cSldViewPr snapToGrid="0">
      <p:cViewPr varScale="1">
        <p:scale>
          <a:sx n="105" d="100"/>
          <a:sy n="105" d="100"/>
        </p:scale>
        <p:origin x="576" y="114"/>
      </p:cViewPr>
      <p:guideLst>
        <p:guide orient="horz" pos="2115"/>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6671F-A560-4FC2-A0EF-2FF46A8C50E0}"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tr-TR"/>
        </a:p>
      </dgm:t>
    </dgm:pt>
    <dgm:pt modelId="{3C5FAA5F-E632-4701-AE93-25A2F5A952DC}">
      <dgm:prSet phldrT="[Metin]"/>
      <dgm:spPr/>
      <dgm:t>
        <a:bodyPr/>
        <a:lstStyle/>
        <a:p>
          <a:r>
            <a:rPr lang="tr-TR" dirty="0"/>
            <a:t>Sorumlu Birimler</a:t>
          </a:r>
        </a:p>
      </dgm:t>
    </dgm:pt>
    <dgm:pt modelId="{E9430B30-00EC-4A6C-9D41-0AD9511CF129}" type="parTrans" cxnId="{953A21ED-4FD5-4F7E-923D-C3CA5541CB34}">
      <dgm:prSet/>
      <dgm:spPr/>
      <dgm:t>
        <a:bodyPr/>
        <a:lstStyle/>
        <a:p>
          <a:endParaRPr lang="tr-TR"/>
        </a:p>
      </dgm:t>
    </dgm:pt>
    <dgm:pt modelId="{567C385B-79BD-421D-8471-B70971ED2667}" type="sibTrans" cxnId="{953A21ED-4FD5-4F7E-923D-C3CA5541CB34}">
      <dgm:prSet/>
      <dgm:spPr/>
      <dgm:t>
        <a:bodyPr/>
        <a:lstStyle/>
        <a:p>
          <a:endParaRPr lang="tr-TR"/>
        </a:p>
      </dgm:t>
    </dgm:pt>
    <dgm:pt modelId="{EDF3BAE9-0F4C-48D6-85F4-40996D4FD221}">
      <dgm:prSet phldrT="[Metin]"/>
      <dgm:spPr/>
      <dgm:t>
        <a:bodyPr/>
        <a:lstStyle/>
        <a:p>
          <a:r>
            <a:rPr lang="tr-TR" dirty="0"/>
            <a:t>Merkez Birimler</a:t>
          </a:r>
        </a:p>
      </dgm:t>
    </dgm:pt>
    <dgm:pt modelId="{3C1E8B0A-66E2-4242-B840-4D23399342C3}" type="parTrans" cxnId="{B7383B25-DBB3-436C-A1DE-2D505CF25C70}">
      <dgm:prSet/>
      <dgm:spPr/>
      <dgm:t>
        <a:bodyPr/>
        <a:lstStyle/>
        <a:p>
          <a:endParaRPr lang="tr-TR"/>
        </a:p>
      </dgm:t>
    </dgm:pt>
    <dgm:pt modelId="{4E418825-BD8E-442B-8D9C-6939D62B4834}" type="sibTrans" cxnId="{B7383B25-DBB3-436C-A1DE-2D505CF25C70}">
      <dgm:prSet/>
      <dgm:spPr/>
      <dgm:t>
        <a:bodyPr/>
        <a:lstStyle/>
        <a:p>
          <a:endParaRPr lang="tr-TR"/>
        </a:p>
      </dgm:t>
    </dgm:pt>
    <dgm:pt modelId="{226852A0-ACCF-48BA-8736-50078FEDA9AC}">
      <dgm:prSet phldrT="[Metin]"/>
      <dgm:spPr/>
      <dgm:t>
        <a:bodyPr/>
        <a:lstStyle/>
        <a:p>
          <a:r>
            <a:rPr lang="tr-TR" dirty="0"/>
            <a:t>İl Sağlık Müdürlükleri</a:t>
          </a:r>
        </a:p>
      </dgm:t>
    </dgm:pt>
    <dgm:pt modelId="{3F7D0BCB-191A-4248-BC65-0F3A5D9B5FA5}" type="parTrans" cxnId="{FA6E2BE3-B169-4A96-892D-75F396495A6E}">
      <dgm:prSet/>
      <dgm:spPr/>
      <dgm:t>
        <a:bodyPr/>
        <a:lstStyle/>
        <a:p>
          <a:endParaRPr lang="tr-TR"/>
        </a:p>
      </dgm:t>
    </dgm:pt>
    <dgm:pt modelId="{15A0C9EF-59F6-4522-8733-5205E14ADC1F}" type="sibTrans" cxnId="{FA6E2BE3-B169-4A96-892D-75F396495A6E}">
      <dgm:prSet/>
      <dgm:spPr/>
      <dgm:t>
        <a:bodyPr/>
        <a:lstStyle/>
        <a:p>
          <a:endParaRPr lang="tr-TR"/>
        </a:p>
      </dgm:t>
    </dgm:pt>
    <dgm:pt modelId="{45D29F69-954A-49A9-91B2-76CFCD679B74}" type="pres">
      <dgm:prSet presAssocID="{CC86671F-A560-4FC2-A0EF-2FF46A8C50E0}" presName="layout" presStyleCnt="0">
        <dgm:presLayoutVars>
          <dgm:chMax/>
          <dgm:chPref/>
          <dgm:dir/>
          <dgm:resizeHandles/>
        </dgm:presLayoutVars>
      </dgm:prSet>
      <dgm:spPr/>
      <dgm:t>
        <a:bodyPr/>
        <a:lstStyle/>
        <a:p>
          <a:endParaRPr lang="tr-TR"/>
        </a:p>
      </dgm:t>
    </dgm:pt>
    <dgm:pt modelId="{C634A4C5-3A67-49EC-89D5-94903AF80FE5}" type="pres">
      <dgm:prSet presAssocID="{3C5FAA5F-E632-4701-AE93-25A2F5A952DC}" presName="root" presStyleCnt="0">
        <dgm:presLayoutVars>
          <dgm:chMax/>
          <dgm:chPref/>
        </dgm:presLayoutVars>
      </dgm:prSet>
      <dgm:spPr/>
    </dgm:pt>
    <dgm:pt modelId="{A69392D1-EBF4-4615-9533-12A8EC661294}" type="pres">
      <dgm:prSet presAssocID="{3C5FAA5F-E632-4701-AE93-25A2F5A952DC}" presName="rootComposite" presStyleCnt="0">
        <dgm:presLayoutVars/>
      </dgm:prSet>
      <dgm:spPr/>
    </dgm:pt>
    <dgm:pt modelId="{92D1A618-0F0E-475C-98CC-0565C2C4A602}" type="pres">
      <dgm:prSet presAssocID="{3C5FAA5F-E632-4701-AE93-25A2F5A952DC}" presName="ParentAccent" presStyleLbl="alignNode1" presStyleIdx="0" presStyleCnt="1" custScaleX="114761" custScaleY="93756" custLinFactNeighborX="-7712" custLinFactNeighborY="3642"/>
      <dgm:spPr/>
    </dgm:pt>
    <dgm:pt modelId="{9241C065-1336-4820-A0C6-39A6046C5F53}" type="pres">
      <dgm:prSet presAssocID="{3C5FAA5F-E632-4701-AE93-25A2F5A952DC}" presName="ParentSmallAccent" presStyleLbl="fgAcc1" presStyleIdx="0" presStyleCnt="1" custLinFactX="-79130" custLinFactNeighborX="-100000" custLinFactNeighborY="-22218"/>
      <dgm:spPr/>
    </dgm:pt>
    <dgm:pt modelId="{889D558B-900D-425F-8EEC-560E23D3B22B}" type="pres">
      <dgm:prSet presAssocID="{3C5FAA5F-E632-4701-AE93-25A2F5A952DC}" presName="Parent" presStyleLbl="revTx" presStyleIdx="0" presStyleCnt="3" custScaleX="123889" custLinFactNeighborX="-2076" custLinFactNeighborY="3274">
        <dgm:presLayoutVars>
          <dgm:chMax/>
          <dgm:chPref val="4"/>
          <dgm:bulletEnabled val="1"/>
        </dgm:presLayoutVars>
      </dgm:prSet>
      <dgm:spPr/>
      <dgm:t>
        <a:bodyPr/>
        <a:lstStyle/>
        <a:p>
          <a:endParaRPr lang="tr-TR"/>
        </a:p>
      </dgm:t>
    </dgm:pt>
    <dgm:pt modelId="{6D606EE0-B511-4B36-9698-4386F797F147}" type="pres">
      <dgm:prSet presAssocID="{3C5FAA5F-E632-4701-AE93-25A2F5A952DC}" presName="childShape" presStyleCnt="0">
        <dgm:presLayoutVars>
          <dgm:chMax val="0"/>
          <dgm:chPref val="0"/>
        </dgm:presLayoutVars>
      </dgm:prSet>
      <dgm:spPr/>
    </dgm:pt>
    <dgm:pt modelId="{5CBC72FD-B1D9-472D-9C3C-2A1E105C1237}" type="pres">
      <dgm:prSet presAssocID="{EDF3BAE9-0F4C-48D6-85F4-40996D4FD221}" presName="childComposite" presStyleCnt="0">
        <dgm:presLayoutVars>
          <dgm:chMax val="0"/>
          <dgm:chPref val="0"/>
        </dgm:presLayoutVars>
      </dgm:prSet>
      <dgm:spPr/>
    </dgm:pt>
    <dgm:pt modelId="{E14FCB4F-9698-4921-ADF7-576C86969124}" type="pres">
      <dgm:prSet presAssocID="{EDF3BAE9-0F4C-48D6-85F4-40996D4FD221}" presName="ChildAccent" presStyleLbl="solidFgAcc1" presStyleIdx="0" presStyleCnt="2"/>
      <dgm:spPr/>
    </dgm:pt>
    <dgm:pt modelId="{B18CD418-8C8B-4574-B35D-E7FEF90E88E2}" type="pres">
      <dgm:prSet presAssocID="{EDF3BAE9-0F4C-48D6-85F4-40996D4FD221}" presName="Child" presStyleLbl="revTx" presStyleIdx="1" presStyleCnt="3">
        <dgm:presLayoutVars>
          <dgm:chMax val="0"/>
          <dgm:chPref val="0"/>
          <dgm:bulletEnabled val="1"/>
        </dgm:presLayoutVars>
      </dgm:prSet>
      <dgm:spPr/>
      <dgm:t>
        <a:bodyPr/>
        <a:lstStyle/>
        <a:p>
          <a:endParaRPr lang="tr-TR"/>
        </a:p>
      </dgm:t>
    </dgm:pt>
    <dgm:pt modelId="{31C62508-379D-4E17-BDA4-A1ECE0D23E8A}" type="pres">
      <dgm:prSet presAssocID="{226852A0-ACCF-48BA-8736-50078FEDA9AC}" presName="childComposite" presStyleCnt="0">
        <dgm:presLayoutVars>
          <dgm:chMax val="0"/>
          <dgm:chPref val="0"/>
        </dgm:presLayoutVars>
      </dgm:prSet>
      <dgm:spPr/>
    </dgm:pt>
    <dgm:pt modelId="{D2BB3C21-7720-4F4E-95D7-8B7A7963EECE}" type="pres">
      <dgm:prSet presAssocID="{226852A0-ACCF-48BA-8736-50078FEDA9AC}" presName="ChildAccent" presStyleLbl="solidFgAcc1" presStyleIdx="1" presStyleCnt="2"/>
      <dgm:spPr/>
    </dgm:pt>
    <dgm:pt modelId="{998E8545-B1C3-4860-B348-E4C810F9D19F}" type="pres">
      <dgm:prSet presAssocID="{226852A0-ACCF-48BA-8736-50078FEDA9AC}" presName="Child" presStyleLbl="revTx" presStyleIdx="2" presStyleCnt="3">
        <dgm:presLayoutVars>
          <dgm:chMax val="0"/>
          <dgm:chPref val="0"/>
          <dgm:bulletEnabled val="1"/>
        </dgm:presLayoutVars>
      </dgm:prSet>
      <dgm:spPr/>
      <dgm:t>
        <a:bodyPr/>
        <a:lstStyle/>
        <a:p>
          <a:endParaRPr lang="tr-TR"/>
        </a:p>
      </dgm:t>
    </dgm:pt>
  </dgm:ptLst>
  <dgm:cxnLst>
    <dgm:cxn modelId="{FA6E2BE3-B169-4A96-892D-75F396495A6E}" srcId="{3C5FAA5F-E632-4701-AE93-25A2F5A952DC}" destId="{226852A0-ACCF-48BA-8736-50078FEDA9AC}" srcOrd="1" destOrd="0" parTransId="{3F7D0BCB-191A-4248-BC65-0F3A5D9B5FA5}" sibTransId="{15A0C9EF-59F6-4522-8733-5205E14ADC1F}"/>
    <dgm:cxn modelId="{F042238C-CC1F-48C8-B626-B149DCE93C50}" type="presOf" srcId="{226852A0-ACCF-48BA-8736-50078FEDA9AC}" destId="{998E8545-B1C3-4860-B348-E4C810F9D19F}" srcOrd="0" destOrd="0" presId="urn:microsoft.com/office/officeart/2008/layout/SquareAccentList"/>
    <dgm:cxn modelId="{1305DCBF-CC5A-4D54-9C1E-60459D3F67FD}" type="presOf" srcId="{3C5FAA5F-E632-4701-AE93-25A2F5A952DC}" destId="{889D558B-900D-425F-8EEC-560E23D3B22B}" srcOrd="0" destOrd="0" presId="urn:microsoft.com/office/officeart/2008/layout/SquareAccentList"/>
    <dgm:cxn modelId="{31537A8B-E215-40FB-B13E-DA66E6648991}" type="presOf" srcId="{EDF3BAE9-0F4C-48D6-85F4-40996D4FD221}" destId="{B18CD418-8C8B-4574-B35D-E7FEF90E88E2}" srcOrd="0" destOrd="0" presId="urn:microsoft.com/office/officeart/2008/layout/SquareAccentList"/>
    <dgm:cxn modelId="{B7383B25-DBB3-436C-A1DE-2D505CF25C70}" srcId="{3C5FAA5F-E632-4701-AE93-25A2F5A952DC}" destId="{EDF3BAE9-0F4C-48D6-85F4-40996D4FD221}" srcOrd="0" destOrd="0" parTransId="{3C1E8B0A-66E2-4242-B840-4D23399342C3}" sibTransId="{4E418825-BD8E-442B-8D9C-6939D62B4834}"/>
    <dgm:cxn modelId="{D940F811-4443-4907-A1D2-D71B4039C8F7}" type="presOf" srcId="{CC86671F-A560-4FC2-A0EF-2FF46A8C50E0}" destId="{45D29F69-954A-49A9-91B2-76CFCD679B74}" srcOrd="0" destOrd="0" presId="urn:microsoft.com/office/officeart/2008/layout/SquareAccentList"/>
    <dgm:cxn modelId="{953A21ED-4FD5-4F7E-923D-C3CA5541CB34}" srcId="{CC86671F-A560-4FC2-A0EF-2FF46A8C50E0}" destId="{3C5FAA5F-E632-4701-AE93-25A2F5A952DC}" srcOrd="0" destOrd="0" parTransId="{E9430B30-00EC-4A6C-9D41-0AD9511CF129}" sibTransId="{567C385B-79BD-421D-8471-B70971ED2667}"/>
    <dgm:cxn modelId="{4EF2AA3B-42AB-4DC9-A188-46617854BB8A}" type="presParOf" srcId="{45D29F69-954A-49A9-91B2-76CFCD679B74}" destId="{C634A4C5-3A67-49EC-89D5-94903AF80FE5}" srcOrd="0" destOrd="0" presId="urn:microsoft.com/office/officeart/2008/layout/SquareAccentList"/>
    <dgm:cxn modelId="{D62D2C76-5AEC-4E46-AC75-A4266AAF395E}" type="presParOf" srcId="{C634A4C5-3A67-49EC-89D5-94903AF80FE5}" destId="{A69392D1-EBF4-4615-9533-12A8EC661294}" srcOrd="0" destOrd="0" presId="urn:microsoft.com/office/officeart/2008/layout/SquareAccentList"/>
    <dgm:cxn modelId="{3B74B1EF-D5EC-4930-9837-7B6D4D555495}" type="presParOf" srcId="{A69392D1-EBF4-4615-9533-12A8EC661294}" destId="{92D1A618-0F0E-475C-98CC-0565C2C4A602}" srcOrd="0" destOrd="0" presId="urn:microsoft.com/office/officeart/2008/layout/SquareAccentList"/>
    <dgm:cxn modelId="{6B65C806-0A60-413B-94A4-D38D1AFDB43C}" type="presParOf" srcId="{A69392D1-EBF4-4615-9533-12A8EC661294}" destId="{9241C065-1336-4820-A0C6-39A6046C5F53}" srcOrd="1" destOrd="0" presId="urn:microsoft.com/office/officeart/2008/layout/SquareAccentList"/>
    <dgm:cxn modelId="{9A8B4CC0-6918-4D23-9BD3-786CF767294F}" type="presParOf" srcId="{A69392D1-EBF4-4615-9533-12A8EC661294}" destId="{889D558B-900D-425F-8EEC-560E23D3B22B}" srcOrd="2" destOrd="0" presId="urn:microsoft.com/office/officeart/2008/layout/SquareAccentList"/>
    <dgm:cxn modelId="{78789CDB-B257-4FF2-B8A6-5B0E34E7A430}" type="presParOf" srcId="{C634A4C5-3A67-49EC-89D5-94903AF80FE5}" destId="{6D606EE0-B511-4B36-9698-4386F797F147}" srcOrd="1" destOrd="0" presId="urn:microsoft.com/office/officeart/2008/layout/SquareAccentList"/>
    <dgm:cxn modelId="{617BC2BE-FDE8-4978-9736-AA213C4D8B26}" type="presParOf" srcId="{6D606EE0-B511-4B36-9698-4386F797F147}" destId="{5CBC72FD-B1D9-472D-9C3C-2A1E105C1237}" srcOrd="0" destOrd="0" presId="urn:microsoft.com/office/officeart/2008/layout/SquareAccentList"/>
    <dgm:cxn modelId="{2BA2B61C-963B-41C0-9779-66D59BACCC1B}" type="presParOf" srcId="{5CBC72FD-B1D9-472D-9C3C-2A1E105C1237}" destId="{E14FCB4F-9698-4921-ADF7-576C86969124}" srcOrd="0" destOrd="0" presId="urn:microsoft.com/office/officeart/2008/layout/SquareAccentList"/>
    <dgm:cxn modelId="{B9FDA13E-5990-4CEF-A34D-9155D8CA3599}" type="presParOf" srcId="{5CBC72FD-B1D9-472D-9C3C-2A1E105C1237}" destId="{B18CD418-8C8B-4574-B35D-E7FEF90E88E2}" srcOrd="1" destOrd="0" presId="urn:microsoft.com/office/officeart/2008/layout/SquareAccentList"/>
    <dgm:cxn modelId="{5FDF856F-BF3B-402B-AF41-A71182EBB2BB}" type="presParOf" srcId="{6D606EE0-B511-4B36-9698-4386F797F147}" destId="{31C62508-379D-4E17-BDA4-A1ECE0D23E8A}" srcOrd="1" destOrd="0" presId="urn:microsoft.com/office/officeart/2008/layout/SquareAccentList"/>
    <dgm:cxn modelId="{904BCEAF-83E9-42F1-A083-735AF89DD413}" type="presParOf" srcId="{31C62508-379D-4E17-BDA4-A1ECE0D23E8A}" destId="{D2BB3C21-7720-4F4E-95D7-8B7A7963EECE}" srcOrd="0" destOrd="0" presId="urn:microsoft.com/office/officeart/2008/layout/SquareAccentList"/>
    <dgm:cxn modelId="{7ABEECBF-E2E7-4612-9383-33845915781F}" type="presParOf" srcId="{31C62508-379D-4E17-BDA4-A1ECE0D23E8A}" destId="{998E8545-B1C3-4860-B348-E4C810F9D19F}"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86671F-A560-4FC2-A0EF-2FF46A8C50E0}"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tr-TR"/>
        </a:p>
      </dgm:t>
    </dgm:pt>
    <dgm:pt modelId="{3C5FAA5F-E632-4701-AE93-25A2F5A952DC}">
      <dgm:prSet phldrT="[Metin]"/>
      <dgm:spPr/>
      <dgm:t>
        <a:bodyPr/>
        <a:lstStyle/>
        <a:p>
          <a:r>
            <a:rPr lang="tr-TR" dirty="0"/>
            <a:t>Sorumlu Birimler</a:t>
          </a:r>
        </a:p>
      </dgm:t>
    </dgm:pt>
    <dgm:pt modelId="{E9430B30-00EC-4A6C-9D41-0AD9511CF129}" type="parTrans" cxnId="{953A21ED-4FD5-4F7E-923D-C3CA5541CB34}">
      <dgm:prSet/>
      <dgm:spPr/>
      <dgm:t>
        <a:bodyPr/>
        <a:lstStyle/>
        <a:p>
          <a:endParaRPr lang="tr-TR"/>
        </a:p>
      </dgm:t>
    </dgm:pt>
    <dgm:pt modelId="{567C385B-79BD-421D-8471-B70971ED2667}" type="sibTrans" cxnId="{953A21ED-4FD5-4F7E-923D-C3CA5541CB34}">
      <dgm:prSet/>
      <dgm:spPr/>
      <dgm:t>
        <a:bodyPr/>
        <a:lstStyle/>
        <a:p>
          <a:endParaRPr lang="tr-TR"/>
        </a:p>
      </dgm:t>
    </dgm:pt>
    <dgm:pt modelId="{EDF3BAE9-0F4C-48D6-85F4-40996D4FD221}">
      <dgm:prSet phldrT="[Metin]"/>
      <dgm:spPr/>
      <dgm:t>
        <a:bodyPr/>
        <a:lstStyle/>
        <a:p>
          <a:r>
            <a:rPr lang="tr-TR" dirty="0"/>
            <a:t>Merkez Birimler</a:t>
          </a:r>
        </a:p>
      </dgm:t>
    </dgm:pt>
    <dgm:pt modelId="{3C1E8B0A-66E2-4242-B840-4D23399342C3}" type="parTrans" cxnId="{B7383B25-DBB3-436C-A1DE-2D505CF25C70}">
      <dgm:prSet/>
      <dgm:spPr/>
      <dgm:t>
        <a:bodyPr/>
        <a:lstStyle/>
        <a:p>
          <a:endParaRPr lang="tr-TR"/>
        </a:p>
      </dgm:t>
    </dgm:pt>
    <dgm:pt modelId="{4E418825-BD8E-442B-8D9C-6939D62B4834}" type="sibTrans" cxnId="{B7383B25-DBB3-436C-A1DE-2D505CF25C70}">
      <dgm:prSet/>
      <dgm:spPr/>
      <dgm:t>
        <a:bodyPr/>
        <a:lstStyle/>
        <a:p>
          <a:endParaRPr lang="tr-TR"/>
        </a:p>
      </dgm:t>
    </dgm:pt>
    <dgm:pt modelId="{226852A0-ACCF-48BA-8736-50078FEDA9AC}">
      <dgm:prSet phldrT="[Metin]"/>
      <dgm:spPr/>
      <dgm:t>
        <a:bodyPr/>
        <a:lstStyle/>
        <a:p>
          <a:r>
            <a:rPr lang="tr-TR" dirty="0"/>
            <a:t>İl Sağlık Müdürlükleri</a:t>
          </a:r>
        </a:p>
      </dgm:t>
    </dgm:pt>
    <dgm:pt modelId="{3F7D0BCB-191A-4248-BC65-0F3A5D9B5FA5}" type="parTrans" cxnId="{FA6E2BE3-B169-4A96-892D-75F396495A6E}">
      <dgm:prSet/>
      <dgm:spPr/>
      <dgm:t>
        <a:bodyPr/>
        <a:lstStyle/>
        <a:p>
          <a:endParaRPr lang="tr-TR"/>
        </a:p>
      </dgm:t>
    </dgm:pt>
    <dgm:pt modelId="{15A0C9EF-59F6-4522-8733-5205E14ADC1F}" type="sibTrans" cxnId="{FA6E2BE3-B169-4A96-892D-75F396495A6E}">
      <dgm:prSet/>
      <dgm:spPr/>
      <dgm:t>
        <a:bodyPr/>
        <a:lstStyle/>
        <a:p>
          <a:endParaRPr lang="tr-TR"/>
        </a:p>
      </dgm:t>
    </dgm:pt>
    <dgm:pt modelId="{45D29F69-954A-49A9-91B2-76CFCD679B74}" type="pres">
      <dgm:prSet presAssocID="{CC86671F-A560-4FC2-A0EF-2FF46A8C50E0}" presName="layout" presStyleCnt="0">
        <dgm:presLayoutVars>
          <dgm:chMax/>
          <dgm:chPref/>
          <dgm:dir/>
          <dgm:resizeHandles/>
        </dgm:presLayoutVars>
      </dgm:prSet>
      <dgm:spPr/>
      <dgm:t>
        <a:bodyPr/>
        <a:lstStyle/>
        <a:p>
          <a:endParaRPr lang="tr-TR"/>
        </a:p>
      </dgm:t>
    </dgm:pt>
    <dgm:pt modelId="{C634A4C5-3A67-49EC-89D5-94903AF80FE5}" type="pres">
      <dgm:prSet presAssocID="{3C5FAA5F-E632-4701-AE93-25A2F5A952DC}" presName="root" presStyleCnt="0">
        <dgm:presLayoutVars>
          <dgm:chMax/>
          <dgm:chPref/>
        </dgm:presLayoutVars>
      </dgm:prSet>
      <dgm:spPr/>
    </dgm:pt>
    <dgm:pt modelId="{A69392D1-EBF4-4615-9533-12A8EC661294}" type="pres">
      <dgm:prSet presAssocID="{3C5FAA5F-E632-4701-AE93-25A2F5A952DC}" presName="rootComposite" presStyleCnt="0">
        <dgm:presLayoutVars/>
      </dgm:prSet>
      <dgm:spPr/>
    </dgm:pt>
    <dgm:pt modelId="{92D1A618-0F0E-475C-98CC-0565C2C4A602}" type="pres">
      <dgm:prSet presAssocID="{3C5FAA5F-E632-4701-AE93-25A2F5A952DC}" presName="ParentAccent" presStyleLbl="alignNode1" presStyleIdx="0" presStyleCnt="1" custScaleX="114761" custScaleY="93756" custLinFactNeighborX="-7712" custLinFactNeighborY="3642"/>
      <dgm:spPr/>
    </dgm:pt>
    <dgm:pt modelId="{9241C065-1336-4820-A0C6-39A6046C5F53}" type="pres">
      <dgm:prSet presAssocID="{3C5FAA5F-E632-4701-AE93-25A2F5A952DC}" presName="ParentSmallAccent" presStyleLbl="fgAcc1" presStyleIdx="0" presStyleCnt="1" custLinFactX="-79130" custLinFactNeighborX="-100000" custLinFactNeighborY="-22218"/>
      <dgm:spPr/>
    </dgm:pt>
    <dgm:pt modelId="{889D558B-900D-425F-8EEC-560E23D3B22B}" type="pres">
      <dgm:prSet presAssocID="{3C5FAA5F-E632-4701-AE93-25A2F5A952DC}" presName="Parent" presStyleLbl="revTx" presStyleIdx="0" presStyleCnt="3" custScaleX="123889" custLinFactNeighborX="-2076" custLinFactNeighborY="3274">
        <dgm:presLayoutVars>
          <dgm:chMax/>
          <dgm:chPref val="4"/>
          <dgm:bulletEnabled val="1"/>
        </dgm:presLayoutVars>
      </dgm:prSet>
      <dgm:spPr/>
      <dgm:t>
        <a:bodyPr/>
        <a:lstStyle/>
        <a:p>
          <a:endParaRPr lang="tr-TR"/>
        </a:p>
      </dgm:t>
    </dgm:pt>
    <dgm:pt modelId="{6D606EE0-B511-4B36-9698-4386F797F147}" type="pres">
      <dgm:prSet presAssocID="{3C5FAA5F-E632-4701-AE93-25A2F5A952DC}" presName="childShape" presStyleCnt="0">
        <dgm:presLayoutVars>
          <dgm:chMax val="0"/>
          <dgm:chPref val="0"/>
        </dgm:presLayoutVars>
      </dgm:prSet>
      <dgm:spPr/>
    </dgm:pt>
    <dgm:pt modelId="{5CBC72FD-B1D9-472D-9C3C-2A1E105C1237}" type="pres">
      <dgm:prSet presAssocID="{EDF3BAE9-0F4C-48D6-85F4-40996D4FD221}" presName="childComposite" presStyleCnt="0">
        <dgm:presLayoutVars>
          <dgm:chMax val="0"/>
          <dgm:chPref val="0"/>
        </dgm:presLayoutVars>
      </dgm:prSet>
      <dgm:spPr/>
    </dgm:pt>
    <dgm:pt modelId="{E14FCB4F-9698-4921-ADF7-576C86969124}" type="pres">
      <dgm:prSet presAssocID="{EDF3BAE9-0F4C-48D6-85F4-40996D4FD221}" presName="ChildAccent" presStyleLbl="solidFgAcc1" presStyleIdx="0" presStyleCnt="2"/>
      <dgm:spPr/>
    </dgm:pt>
    <dgm:pt modelId="{B18CD418-8C8B-4574-B35D-E7FEF90E88E2}" type="pres">
      <dgm:prSet presAssocID="{EDF3BAE9-0F4C-48D6-85F4-40996D4FD221}" presName="Child" presStyleLbl="revTx" presStyleIdx="1" presStyleCnt="3">
        <dgm:presLayoutVars>
          <dgm:chMax val="0"/>
          <dgm:chPref val="0"/>
          <dgm:bulletEnabled val="1"/>
        </dgm:presLayoutVars>
      </dgm:prSet>
      <dgm:spPr/>
      <dgm:t>
        <a:bodyPr/>
        <a:lstStyle/>
        <a:p>
          <a:endParaRPr lang="tr-TR"/>
        </a:p>
      </dgm:t>
    </dgm:pt>
    <dgm:pt modelId="{31C62508-379D-4E17-BDA4-A1ECE0D23E8A}" type="pres">
      <dgm:prSet presAssocID="{226852A0-ACCF-48BA-8736-50078FEDA9AC}" presName="childComposite" presStyleCnt="0">
        <dgm:presLayoutVars>
          <dgm:chMax val="0"/>
          <dgm:chPref val="0"/>
        </dgm:presLayoutVars>
      </dgm:prSet>
      <dgm:spPr/>
    </dgm:pt>
    <dgm:pt modelId="{D2BB3C21-7720-4F4E-95D7-8B7A7963EECE}" type="pres">
      <dgm:prSet presAssocID="{226852A0-ACCF-48BA-8736-50078FEDA9AC}" presName="ChildAccent" presStyleLbl="solidFgAcc1" presStyleIdx="1" presStyleCnt="2"/>
      <dgm:spPr/>
    </dgm:pt>
    <dgm:pt modelId="{998E8545-B1C3-4860-B348-E4C810F9D19F}" type="pres">
      <dgm:prSet presAssocID="{226852A0-ACCF-48BA-8736-50078FEDA9AC}" presName="Child" presStyleLbl="revTx" presStyleIdx="2" presStyleCnt="3">
        <dgm:presLayoutVars>
          <dgm:chMax val="0"/>
          <dgm:chPref val="0"/>
          <dgm:bulletEnabled val="1"/>
        </dgm:presLayoutVars>
      </dgm:prSet>
      <dgm:spPr/>
      <dgm:t>
        <a:bodyPr/>
        <a:lstStyle/>
        <a:p>
          <a:endParaRPr lang="tr-TR"/>
        </a:p>
      </dgm:t>
    </dgm:pt>
  </dgm:ptLst>
  <dgm:cxnLst>
    <dgm:cxn modelId="{FA6E2BE3-B169-4A96-892D-75F396495A6E}" srcId="{3C5FAA5F-E632-4701-AE93-25A2F5A952DC}" destId="{226852A0-ACCF-48BA-8736-50078FEDA9AC}" srcOrd="1" destOrd="0" parTransId="{3F7D0BCB-191A-4248-BC65-0F3A5D9B5FA5}" sibTransId="{15A0C9EF-59F6-4522-8733-5205E14ADC1F}"/>
    <dgm:cxn modelId="{F042238C-CC1F-48C8-B626-B149DCE93C50}" type="presOf" srcId="{226852A0-ACCF-48BA-8736-50078FEDA9AC}" destId="{998E8545-B1C3-4860-B348-E4C810F9D19F}" srcOrd="0" destOrd="0" presId="urn:microsoft.com/office/officeart/2008/layout/SquareAccentList"/>
    <dgm:cxn modelId="{1305DCBF-CC5A-4D54-9C1E-60459D3F67FD}" type="presOf" srcId="{3C5FAA5F-E632-4701-AE93-25A2F5A952DC}" destId="{889D558B-900D-425F-8EEC-560E23D3B22B}" srcOrd="0" destOrd="0" presId="urn:microsoft.com/office/officeart/2008/layout/SquareAccentList"/>
    <dgm:cxn modelId="{31537A8B-E215-40FB-B13E-DA66E6648991}" type="presOf" srcId="{EDF3BAE9-0F4C-48D6-85F4-40996D4FD221}" destId="{B18CD418-8C8B-4574-B35D-E7FEF90E88E2}" srcOrd="0" destOrd="0" presId="urn:microsoft.com/office/officeart/2008/layout/SquareAccentList"/>
    <dgm:cxn modelId="{B7383B25-DBB3-436C-A1DE-2D505CF25C70}" srcId="{3C5FAA5F-E632-4701-AE93-25A2F5A952DC}" destId="{EDF3BAE9-0F4C-48D6-85F4-40996D4FD221}" srcOrd="0" destOrd="0" parTransId="{3C1E8B0A-66E2-4242-B840-4D23399342C3}" sibTransId="{4E418825-BD8E-442B-8D9C-6939D62B4834}"/>
    <dgm:cxn modelId="{D940F811-4443-4907-A1D2-D71B4039C8F7}" type="presOf" srcId="{CC86671F-A560-4FC2-A0EF-2FF46A8C50E0}" destId="{45D29F69-954A-49A9-91B2-76CFCD679B74}" srcOrd="0" destOrd="0" presId="urn:microsoft.com/office/officeart/2008/layout/SquareAccentList"/>
    <dgm:cxn modelId="{953A21ED-4FD5-4F7E-923D-C3CA5541CB34}" srcId="{CC86671F-A560-4FC2-A0EF-2FF46A8C50E0}" destId="{3C5FAA5F-E632-4701-AE93-25A2F5A952DC}" srcOrd="0" destOrd="0" parTransId="{E9430B30-00EC-4A6C-9D41-0AD9511CF129}" sibTransId="{567C385B-79BD-421D-8471-B70971ED2667}"/>
    <dgm:cxn modelId="{4EF2AA3B-42AB-4DC9-A188-46617854BB8A}" type="presParOf" srcId="{45D29F69-954A-49A9-91B2-76CFCD679B74}" destId="{C634A4C5-3A67-49EC-89D5-94903AF80FE5}" srcOrd="0" destOrd="0" presId="urn:microsoft.com/office/officeart/2008/layout/SquareAccentList"/>
    <dgm:cxn modelId="{D62D2C76-5AEC-4E46-AC75-A4266AAF395E}" type="presParOf" srcId="{C634A4C5-3A67-49EC-89D5-94903AF80FE5}" destId="{A69392D1-EBF4-4615-9533-12A8EC661294}" srcOrd="0" destOrd="0" presId="urn:microsoft.com/office/officeart/2008/layout/SquareAccentList"/>
    <dgm:cxn modelId="{3B74B1EF-D5EC-4930-9837-7B6D4D555495}" type="presParOf" srcId="{A69392D1-EBF4-4615-9533-12A8EC661294}" destId="{92D1A618-0F0E-475C-98CC-0565C2C4A602}" srcOrd="0" destOrd="0" presId="urn:microsoft.com/office/officeart/2008/layout/SquareAccentList"/>
    <dgm:cxn modelId="{6B65C806-0A60-413B-94A4-D38D1AFDB43C}" type="presParOf" srcId="{A69392D1-EBF4-4615-9533-12A8EC661294}" destId="{9241C065-1336-4820-A0C6-39A6046C5F53}" srcOrd="1" destOrd="0" presId="urn:microsoft.com/office/officeart/2008/layout/SquareAccentList"/>
    <dgm:cxn modelId="{9A8B4CC0-6918-4D23-9BD3-786CF767294F}" type="presParOf" srcId="{A69392D1-EBF4-4615-9533-12A8EC661294}" destId="{889D558B-900D-425F-8EEC-560E23D3B22B}" srcOrd="2" destOrd="0" presId="urn:microsoft.com/office/officeart/2008/layout/SquareAccentList"/>
    <dgm:cxn modelId="{78789CDB-B257-4FF2-B8A6-5B0E34E7A430}" type="presParOf" srcId="{C634A4C5-3A67-49EC-89D5-94903AF80FE5}" destId="{6D606EE0-B511-4B36-9698-4386F797F147}" srcOrd="1" destOrd="0" presId="urn:microsoft.com/office/officeart/2008/layout/SquareAccentList"/>
    <dgm:cxn modelId="{617BC2BE-FDE8-4978-9736-AA213C4D8B26}" type="presParOf" srcId="{6D606EE0-B511-4B36-9698-4386F797F147}" destId="{5CBC72FD-B1D9-472D-9C3C-2A1E105C1237}" srcOrd="0" destOrd="0" presId="urn:microsoft.com/office/officeart/2008/layout/SquareAccentList"/>
    <dgm:cxn modelId="{2BA2B61C-963B-41C0-9779-66D59BACCC1B}" type="presParOf" srcId="{5CBC72FD-B1D9-472D-9C3C-2A1E105C1237}" destId="{E14FCB4F-9698-4921-ADF7-576C86969124}" srcOrd="0" destOrd="0" presId="urn:microsoft.com/office/officeart/2008/layout/SquareAccentList"/>
    <dgm:cxn modelId="{B9FDA13E-5990-4CEF-A34D-9155D8CA3599}" type="presParOf" srcId="{5CBC72FD-B1D9-472D-9C3C-2A1E105C1237}" destId="{B18CD418-8C8B-4574-B35D-E7FEF90E88E2}" srcOrd="1" destOrd="0" presId="urn:microsoft.com/office/officeart/2008/layout/SquareAccentList"/>
    <dgm:cxn modelId="{5FDF856F-BF3B-402B-AF41-A71182EBB2BB}" type="presParOf" srcId="{6D606EE0-B511-4B36-9698-4386F797F147}" destId="{31C62508-379D-4E17-BDA4-A1ECE0D23E8A}" srcOrd="1" destOrd="0" presId="urn:microsoft.com/office/officeart/2008/layout/SquareAccentList"/>
    <dgm:cxn modelId="{904BCEAF-83E9-42F1-A083-735AF89DD413}" type="presParOf" srcId="{31C62508-379D-4E17-BDA4-A1ECE0D23E8A}" destId="{D2BB3C21-7720-4F4E-95D7-8B7A7963EECE}" srcOrd="0" destOrd="0" presId="urn:microsoft.com/office/officeart/2008/layout/SquareAccentList"/>
    <dgm:cxn modelId="{7ABEECBF-E2E7-4612-9383-33845915781F}" type="presParOf" srcId="{31C62508-379D-4E17-BDA4-A1ECE0D23E8A}" destId="{998E8545-B1C3-4860-B348-E4C810F9D19F}"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86671F-A560-4FC2-A0EF-2FF46A8C50E0}"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tr-TR"/>
        </a:p>
      </dgm:t>
    </dgm:pt>
    <dgm:pt modelId="{3C5FAA5F-E632-4701-AE93-25A2F5A952DC}">
      <dgm:prSet phldrT="[Metin]"/>
      <dgm:spPr/>
      <dgm:t>
        <a:bodyPr/>
        <a:lstStyle/>
        <a:p>
          <a:r>
            <a:rPr lang="tr-TR" dirty="0"/>
            <a:t>Sorumlu Birimler</a:t>
          </a:r>
        </a:p>
      </dgm:t>
    </dgm:pt>
    <dgm:pt modelId="{E9430B30-00EC-4A6C-9D41-0AD9511CF129}" type="parTrans" cxnId="{953A21ED-4FD5-4F7E-923D-C3CA5541CB34}">
      <dgm:prSet/>
      <dgm:spPr/>
      <dgm:t>
        <a:bodyPr/>
        <a:lstStyle/>
        <a:p>
          <a:endParaRPr lang="tr-TR"/>
        </a:p>
      </dgm:t>
    </dgm:pt>
    <dgm:pt modelId="{567C385B-79BD-421D-8471-B70971ED2667}" type="sibTrans" cxnId="{953A21ED-4FD5-4F7E-923D-C3CA5541CB34}">
      <dgm:prSet/>
      <dgm:spPr/>
      <dgm:t>
        <a:bodyPr/>
        <a:lstStyle/>
        <a:p>
          <a:endParaRPr lang="tr-TR"/>
        </a:p>
      </dgm:t>
    </dgm:pt>
    <dgm:pt modelId="{EDF3BAE9-0F4C-48D6-85F4-40996D4FD221}">
      <dgm:prSet phldrT="[Metin]"/>
      <dgm:spPr/>
      <dgm:t>
        <a:bodyPr/>
        <a:lstStyle/>
        <a:p>
          <a:r>
            <a:rPr lang="tr-TR" dirty="0"/>
            <a:t>Merkez Birimler</a:t>
          </a:r>
        </a:p>
      </dgm:t>
    </dgm:pt>
    <dgm:pt modelId="{3C1E8B0A-66E2-4242-B840-4D23399342C3}" type="parTrans" cxnId="{B7383B25-DBB3-436C-A1DE-2D505CF25C70}">
      <dgm:prSet/>
      <dgm:spPr/>
      <dgm:t>
        <a:bodyPr/>
        <a:lstStyle/>
        <a:p>
          <a:endParaRPr lang="tr-TR"/>
        </a:p>
      </dgm:t>
    </dgm:pt>
    <dgm:pt modelId="{4E418825-BD8E-442B-8D9C-6939D62B4834}" type="sibTrans" cxnId="{B7383B25-DBB3-436C-A1DE-2D505CF25C70}">
      <dgm:prSet/>
      <dgm:spPr/>
      <dgm:t>
        <a:bodyPr/>
        <a:lstStyle/>
        <a:p>
          <a:endParaRPr lang="tr-TR"/>
        </a:p>
      </dgm:t>
    </dgm:pt>
    <dgm:pt modelId="{226852A0-ACCF-48BA-8736-50078FEDA9AC}">
      <dgm:prSet phldrT="[Metin]"/>
      <dgm:spPr/>
      <dgm:t>
        <a:bodyPr/>
        <a:lstStyle/>
        <a:p>
          <a:r>
            <a:rPr lang="tr-TR" dirty="0"/>
            <a:t>İl Sağlık Müdürlükleri</a:t>
          </a:r>
        </a:p>
      </dgm:t>
    </dgm:pt>
    <dgm:pt modelId="{3F7D0BCB-191A-4248-BC65-0F3A5D9B5FA5}" type="parTrans" cxnId="{FA6E2BE3-B169-4A96-892D-75F396495A6E}">
      <dgm:prSet/>
      <dgm:spPr/>
      <dgm:t>
        <a:bodyPr/>
        <a:lstStyle/>
        <a:p>
          <a:endParaRPr lang="tr-TR"/>
        </a:p>
      </dgm:t>
    </dgm:pt>
    <dgm:pt modelId="{15A0C9EF-59F6-4522-8733-5205E14ADC1F}" type="sibTrans" cxnId="{FA6E2BE3-B169-4A96-892D-75F396495A6E}">
      <dgm:prSet/>
      <dgm:spPr/>
      <dgm:t>
        <a:bodyPr/>
        <a:lstStyle/>
        <a:p>
          <a:endParaRPr lang="tr-TR"/>
        </a:p>
      </dgm:t>
    </dgm:pt>
    <dgm:pt modelId="{45D29F69-954A-49A9-91B2-76CFCD679B74}" type="pres">
      <dgm:prSet presAssocID="{CC86671F-A560-4FC2-A0EF-2FF46A8C50E0}" presName="layout" presStyleCnt="0">
        <dgm:presLayoutVars>
          <dgm:chMax/>
          <dgm:chPref/>
          <dgm:dir/>
          <dgm:resizeHandles/>
        </dgm:presLayoutVars>
      </dgm:prSet>
      <dgm:spPr/>
      <dgm:t>
        <a:bodyPr/>
        <a:lstStyle/>
        <a:p>
          <a:endParaRPr lang="tr-TR"/>
        </a:p>
      </dgm:t>
    </dgm:pt>
    <dgm:pt modelId="{C634A4C5-3A67-49EC-89D5-94903AF80FE5}" type="pres">
      <dgm:prSet presAssocID="{3C5FAA5F-E632-4701-AE93-25A2F5A952DC}" presName="root" presStyleCnt="0">
        <dgm:presLayoutVars>
          <dgm:chMax/>
          <dgm:chPref/>
        </dgm:presLayoutVars>
      </dgm:prSet>
      <dgm:spPr/>
    </dgm:pt>
    <dgm:pt modelId="{A69392D1-EBF4-4615-9533-12A8EC661294}" type="pres">
      <dgm:prSet presAssocID="{3C5FAA5F-E632-4701-AE93-25A2F5A952DC}" presName="rootComposite" presStyleCnt="0">
        <dgm:presLayoutVars/>
      </dgm:prSet>
      <dgm:spPr/>
    </dgm:pt>
    <dgm:pt modelId="{92D1A618-0F0E-475C-98CC-0565C2C4A602}" type="pres">
      <dgm:prSet presAssocID="{3C5FAA5F-E632-4701-AE93-25A2F5A952DC}" presName="ParentAccent" presStyleLbl="alignNode1" presStyleIdx="0" presStyleCnt="1" custScaleX="114761" custScaleY="93756" custLinFactNeighborX="-7712" custLinFactNeighborY="3642"/>
      <dgm:spPr/>
    </dgm:pt>
    <dgm:pt modelId="{9241C065-1336-4820-A0C6-39A6046C5F53}" type="pres">
      <dgm:prSet presAssocID="{3C5FAA5F-E632-4701-AE93-25A2F5A952DC}" presName="ParentSmallAccent" presStyleLbl="fgAcc1" presStyleIdx="0" presStyleCnt="1" custLinFactX="-79130" custLinFactNeighborX="-100000" custLinFactNeighborY="-22218"/>
      <dgm:spPr/>
    </dgm:pt>
    <dgm:pt modelId="{889D558B-900D-425F-8EEC-560E23D3B22B}" type="pres">
      <dgm:prSet presAssocID="{3C5FAA5F-E632-4701-AE93-25A2F5A952DC}" presName="Parent" presStyleLbl="revTx" presStyleIdx="0" presStyleCnt="3" custScaleX="123889" custLinFactNeighborX="-2076" custLinFactNeighborY="3274">
        <dgm:presLayoutVars>
          <dgm:chMax/>
          <dgm:chPref val="4"/>
          <dgm:bulletEnabled val="1"/>
        </dgm:presLayoutVars>
      </dgm:prSet>
      <dgm:spPr/>
      <dgm:t>
        <a:bodyPr/>
        <a:lstStyle/>
        <a:p>
          <a:endParaRPr lang="tr-TR"/>
        </a:p>
      </dgm:t>
    </dgm:pt>
    <dgm:pt modelId="{6D606EE0-B511-4B36-9698-4386F797F147}" type="pres">
      <dgm:prSet presAssocID="{3C5FAA5F-E632-4701-AE93-25A2F5A952DC}" presName="childShape" presStyleCnt="0">
        <dgm:presLayoutVars>
          <dgm:chMax val="0"/>
          <dgm:chPref val="0"/>
        </dgm:presLayoutVars>
      </dgm:prSet>
      <dgm:spPr/>
    </dgm:pt>
    <dgm:pt modelId="{5CBC72FD-B1D9-472D-9C3C-2A1E105C1237}" type="pres">
      <dgm:prSet presAssocID="{EDF3BAE9-0F4C-48D6-85F4-40996D4FD221}" presName="childComposite" presStyleCnt="0">
        <dgm:presLayoutVars>
          <dgm:chMax val="0"/>
          <dgm:chPref val="0"/>
        </dgm:presLayoutVars>
      </dgm:prSet>
      <dgm:spPr/>
    </dgm:pt>
    <dgm:pt modelId="{E14FCB4F-9698-4921-ADF7-576C86969124}" type="pres">
      <dgm:prSet presAssocID="{EDF3BAE9-0F4C-48D6-85F4-40996D4FD221}" presName="ChildAccent" presStyleLbl="solidFgAcc1" presStyleIdx="0" presStyleCnt="2"/>
      <dgm:spPr/>
    </dgm:pt>
    <dgm:pt modelId="{B18CD418-8C8B-4574-B35D-E7FEF90E88E2}" type="pres">
      <dgm:prSet presAssocID="{EDF3BAE9-0F4C-48D6-85F4-40996D4FD221}" presName="Child" presStyleLbl="revTx" presStyleIdx="1" presStyleCnt="3">
        <dgm:presLayoutVars>
          <dgm:chMax val="0"/>
          <dgm:chPref val="0"/>
          <dgm:bulletEnabled val="1"/>
        </dgm:presLayoutVars>
      </dgm:prSet>
      <dgm:spPr/>
      <dgm:t>
        <a:bodyPr/>
        <a:lstStyle/>
        <a:p>
          <a:endParaRPr lang="tr-TR"/>
        </a:p>
      </dgm:t>
    </dgm:pt>
    <dgm:pt modelId="{31C62508-379D-4E17-BDA4-A1ECE0D23E8A}" type="pres">
      <dgm:prSet presAssocID="{226852A0-ACCF-48BA-8736-50078FEDA9AC}" presName="childComposite" presStyleCnt="0">
        <dgm:presLayoutVars>
          <dgm:chMax val="0"/>
          <dgm:chPref val="0"/>
        </dgm:presLayoutVars>
      </dgm:prSet>
      <dgm:spPr/>
    </dgm:pt>
    <dgm:pt modelId="{D2BB3C21-7720-4F4E-95D7-8B7A7963EECE}" type="pres">
      <dgm:prSet presAssocID="{226852A0-ACCF-48BA-8736-50078FEDA9AC}" presName="ChildAccent" presStyleLbl="solidFgAcc1" presStyleIdx="1" presStyleCnt="2"/>
      <dgm:spPr/>
    </dgm:pt>
    <dgm:pt modelId="{998E8545-B1C3-4860-B348-E4C810F9D19F}" type="pres">
      <dgm:prSet presAssocID="{226852A0-ACCF-48BA-8736-50078FEDA9AC}" presName="Child" presStyleLbl="revTx" presStyleIdx="2" presStyleCnt="3">
        <dgm:presLayoutVars>
          <dgm:chMax val="0"/>
          <dgm:chPref val="0"/>
          <dgm:bulletEnabled val="1"/>
        </dgm:presLayoutVars>
      </dgm:prSet>
      <dgm:spPr/>
      <dgm:t>
        <a:bodyPr/>
        <a:lstStyle/>
        <a:p>
          <a:endParaRPr lang="tr-TR"/>
        </a:p>
      </dgm:t>
    </dgm:pt>
  </dgm:ptLst>
  <dgm:cxnLst>
    <dgm:cxn modelId="{FA6E2BE3-B169-4A96-892D-75F396495A6E}" srcId="{3C5FAA5F-E632-4701-AE93-25A2F5A952DC}" destId="{226852A0-ACCF-48BA-8736-50078FEDA9AC}" srcOrd="1" destOrd="0" parTransId="{3F7D0BCB-191A-4248-BC65-0F3A5D9B5FA5}" sibTransId="{15A0C9EF-59F6-4522-8733-5205E14ADC1F}"/>
    <dgm:cxn modelId="{F042238C-CC1F-48C8-B626-B149DCE93C50}" type="presOf" srcId="{226852A0-ACCF-48BA-8736-50078FEDA9AC}" destId="{998E8545-B1C3-4860-B348-E4C810F9D19F}" srcOrd="0" destOrd="0" presId="urn:microsoft.com/office/officeart/2008/layout/SquareAccentList"/>
    <dgm:cxn modelId="{1305DCBF-CC5A-4D54-9C1E-60459D3F67FD}" type="presOf" srcId="{3C5FAA5F-E632-4701-AE93-25A2F5A952DC}" destId="{889D558B-900D-425F-8EEC-560E23D3B22B}" srcOrd="0" destOrd="0" presId="urn:microsoft.com/office/officeart/2008/layout/SquareAccentList"/>
    <dgm:cxn modelId="{31537A8B-E215-40FB-B13E-DA66E6648991}" type="presOf" srcId="{EDF3BAE9-0F4C-48D6-85F4-40996D4FD221}" destId="{B18CD418-8C8B-4574-B35D-E7FEF90E88E2}" srcOrd="0" destOrd="0" presId="urn:microsoft.com/office/officeart/2008/layout/SquareAccentList"/>
    <dgm:cxn modelId="{B7383B25-DBB3-436C-A1DE-2D505CF25C70}" srcId="{3C5FAA5F-E632-4701-AE93-25A2F5A952DC}" destId="{EDF3BAE9-0F4C-48D6-85F4-40996D4FD221}" srcOrd="0" destOrd="0" parTransId="{3C1E8B0A-66E2-4242-B840-4D23399342C3}" sibTransId="{4E418825-BD8E-442B-8D9C-6939D62B4834}"/>
    <dgm:cxn modelId="{D940F811-4443-4907-A1D2-D71B4039C8F7}" type="presOf" srcId="{CC86671F-A560-4FC2-A0EF-2FF46A8C50E0}" destId="{45D29F69-954A-49A9-91B2-76CFCD679B74}" srcOrd="0" destOrd="0" presId="urn:microsoft.com/office/officeart/2008/layout/SquareAccentList"/>
    <dgm:cxn modelId="{953A21ED-4FD5-4F7E-923D-C3CA5541CB34}" srcId="{CC86671F-A560-4FC2-A0EF-2FF46A8C50E0}" destId="{3C5FAA5F-E632-4701-AE93-25A2F5A952DC}" srcOrd="0" destOrd="0" parTransId="{E9430B30-00EC-4A6C-9D41-0AD9511CF129}" sibTransId="{567C385B-79BD-421D-8471-B70971ED2667}"/>
    <dgm:cxn modelId="{4EF2AA3B-42AB-4DC9-A188-46617854BB8A}" type="presParOf" srcId="{45D29F69-954A-49A9-91B2-76CFCD679B74}" destId="{C634A4C5-3A67-49EC-89D5-94903AF80FE5}" srcOrd="0" destOrd="0" presId="urn:microsoft.com/office/officeart/2008/layout/SquareAccentList"/>
    <dgm:cxn modelId="{D62D2C76-5AEC-4E46-AC75-A4266AAF395E}" type="presParOf" srcId="{C634A4C5-3A67-49EC-89D5-94903AF80FE5}" destId="{A69392D1-EBF4-4615-9533-12A8EC661294}" srcOrd="0" destOrd="0" presId="urn:microsoft.com/office/officeart/2008/layout/SquareAccentList"/>
    <dgm:cxn modelId="{3B74B1EF-D5EC-4930-9837-7B6D4D555495}" type="presParOf" srcId="{A69392D1-EBF4-4615-9533-12A8EC661294}" destId="{92D1A618-0F0E-475C-98CC-0565C2C4A602}" srcOrd="0" destOrd="0" presId="urn:microsoft.com/office/officeart/2008/layout/SquareAccentList"/>
    <dgm:cxn modelId="{6B65C806-0A60-413B-94A4-D38D1AFDB43C}" type="presParOf" srcId="{A69392D1-EBF4-4615-9533-12A8EC661294}" destId="{9241C065-1336-4820-A0C6-39A6046C5F53}" srcOrd="1" destOrd="0" presId="urn:microsoft.com/office/officeart/2008/layout/SquareAccentList"/>
    <dgm:cxn modelId="{9A8B4CC0-6918-4D23-9BD3-786CF767294F}" type="presParOf" srcId="{A69392D1-EBF4-4615-9533-12A8EC661294}" destId="{889D558B-900D-425F-8EEC-560E23D3B22B}" srcOrd="2" destOrd="0" presId="urn:microsoft.com/office/officeart/2008/layout/SquareAccentList"/>
    <dgm:cxn modelId="{78789CDB-B257-4FF2-B8A6-5B0E34E7A430}" type="presParOf" srcId="{C634A4C5-3A67-49EC-89D5-94903AF80FE5}" destId="{6D606EE0-B511-4B36-9698-4386F797F147}" srcOrd="1" destOrd="0" presId="urn:microsoft.com/office/officeart/2008/layout/SquareAccentList"/>
    <dgm:cxn modelId="{617BC2BE-FDE8-4978-9736-AA213C4D8B26}" type="presParOf" srcId="{6D606EE0-B511-4B36-9698-4386F797F147}" destId="{5CBC72FD-B1D9-472D-9C3C-2A1E105C1237}" srcOrd="0" destOrd="0" presId="urn:microsoft.com/office/officeart/2008/layout/SquareAccentList"/>
    <dgm:cxn modelId="{2BA2B61C-963B-41C0-9779-66D59BACCC1B}" type="presParOf" srcId="{5CBC72FD-B1D9-472D-9C3C-2A1E105C1237}" destId="{E14FCB4F-9698-4921-ADF7-576C86969124}" srcOrd="0" destOrd="0" presId="urn:microsoft.com/office/officeart/2008/layout/SquareAccentList"/>
    <dgm:cxn modelId="{B9FDA13E-5990-4CEF-A34D-9155D8CA3599}" type="presParOf" srcId="{5CBC72FD-B1D9-472D-9C3C-2A1E105C1237}" destId="{B18CD418-8C8B-4574-B35D-E7FEF90E88E2}" srcOrd="1" destOrd="0" presId="urn:microsoft.com/office/officeart/2008/layout/SquareAccentList"/>
    <dgm:cxn modelId="{5FDF856F-BF3B-402B-AF41-A71182EBB2BB}" type="presParOf" srcId="{6D606EE0-B511-4B36-9698-4386F797F147}" destId="{31C62508-379D-4E17-BDA4-A1ECE0D23E8A}" srcOrd="1" destOrd="0" presId="urn:microsoft.com/office/officeart/2008/layout/SquareAccentList"/>
    <dgm:cxn modelId="{904BCEAF-83E9-42F1-A083-735AF89DD413}" type="presParOf" srcId="{31C62508-379D-4E17-BDA4-A1ECE0D23E8A}" destId="{D2BB3C21-7720-4F4E-95D7-8B7A7963EECE}" srcOrd="0" destOrd="0" presId="urn:microsoft.com/office/officeart/2008/layout/SquareAccentList"/>
    <dgm:cxn modelId="{7ABEECBF-E2E7-4612-9383-33845915781F}" type="presParOf" srcId="{31C62508-379D-4E17-BDA4-A1ECE0D23E8A}" destId="{998E8545-B1C3-4860-B348-E4C810F9D19F}"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86671F-A560-4FC2-A0EF-2FF46A8C50E0}"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tr-TR"/>
        </a:p>
      </dgm:t>
    </dgm:pt>
    <dgm:pt modelId="{3C5FAA5F-E632-4701-AE93-25A2F5A952DC}">
      <dgm:prSet phldrT="[Metin]"/>
      <dgm:spPr/>
      <dgm:t>
        <a:bodyPr/>
        <a:lstStyle/>
        <a:p>
          <a:r>
            <a:rPr lang="tr-TR" dirty="0"/>
            <a:t>Sorumlu Birimler</a:t>
          </a:r>
        </a:p>
      </dgm:t>
    </dgm:pt>
    <dgm:pt modelId="{E9430B30-00EC-4A6C-9D41-0AD9511CF129}" type="parTrans" cxnId="{953A21ED-4FD5-4F7E-923D-C3CA5541CB34}">
      <dgm:prSet/>
      <dgm:spPr/>
      <dgm:t>
        <a:bodyPr/>
        <a:lstStyle/>
        <a:p>
          <a:endParaRPr lang="tr-TR"/>
        </a:p>
      </dgm:t>
    </dgm:pt>
    <dgm:pt modelId="{567C385B-79BD-421D-8471-B70971ED2667}" type="sibTrans" cxnId="{953A21ED-4FD5-4F7E-923D-C3CA5541CB34}">
      <dgm:prSet/>
      <dgm:spPr/>
      <dgm:t>
        <a:bodyPr/>
        <a:lstStyle/>
        <a:p>
          <a:endParaRPr lang="tr-TR"/>
        </a:p>
      </dgm:t>
    </dgm:pt>
    <dgm:pt modelId="{EDF3BAE9-0F4C-48D6-85F4-40996D4FD221}">
      <dgm:prSet phldrT="[Metin]"/>
      <dgm:spPr/>
      <dgm:t>
        <a:bodyPr/>
        <a:lstStyle/>
        <a:p>
          <a:r>
            <a:rPr lang="tr-TR" dirty="0"/>
            <a:t>Merkez Birimler</a:t>
          </a:r>
        </a:p>
      </dgm:t>
    </dgm:pt>
    <dgm:pt modelId="{3C1E8B0A-66E2-4242-B840-4D23399342C3}" type="parTrans" cxnId="{B7383B25-DBB3-436C-A1DE-2D505CF25C70}">
      <dgm:prSet/>
      <dgm:spPr/>
      <dgm:t>
        <a:bodyPr/>
        <a:lstStyle/>
        <a:p>
          <a:endParaRPr lang="tr-TR"/>
        </a:p>
      </dgm:t>
    </dgm:pt>
    <dgm:pt modelId="{4E418825-BD8E-442B-8D9C-6939D62B4834}" type="sibTrans" cxnId="{B7383B25-DBB3-436C-A1DE-2D505CF25C70}">
      <dgm:prSet/>
      <dgm:spPr/>
      <dgm:t>
        <a:bodyPr/>
        <a:lstStyle/>
        <a:p>
          <a:endParaRPr lang="tr-TR"/>
        </a:p>
      </dgm:t>
    </dgm:pt>
    <dgm:pt modelId="{226852A0-ACCF-48BA-8736-50078FEDA9AC}">
      <dgm:prSet phldrT="[Metin]"/>
      <dgm:spPr/>
      <dgm:t>
        <a:bodyPr/>
        <a:lstStyle/>
        <a:p>
          <a:r>
            <a:rPr lang="tr-TR" dirty="0"/>
            <a:t>İl Sağlık Müdürlükleri</a:t>
          </a:r>
        </a:p>
      </dgm:t>
    </dgm:pt>
    <dgm:pt modelId="{3F7D0BCB-191A-4248-BC65-0F3A5D9B5FA5}" type="parTrans" cxnId="{FA6E2BE3-B169-4A96-892D-75F396495A6E}">
      <dgm:prSet/>
      <dgm:spPr/>
      <dgm:t>
        <a:bodyPr/>
        <a:lstStyle/>
        <a:p>
          <a:endParaRPr lang="tr-TR"/>
        </a:p>
      </dgm:t>
    </dgm:pt>
    <dgm:pt modelId="{15A0C9EF-59F6-4522-8733-5205E14ADC1F}" type="sibTrans" cxnId="{FA6E2BE3-B169-4A96-892D-75F396495A6E}">
      <dgm:prSet/>
      <dgm:spPr/>
      <dgm:t>
        <a:bodyPr/>
        <a:lstStyle/>
        <a:p>
          <a:endParaRPr lang="tr-TR"/>
        </a:p>
      </dgm:t>
    </dgm:pt>
    <dgm:pt modelId="{45D29F69-954A-49A9-91B2-76CFCD679B74}" type="pres">
      <dgm:prSet presAssocID="{CC86671F-A560-4FC2-A0EF-2FF46A8C50E0}" presName="layout" presStyleCnt="0">
        <dgm:presLayoutVars>
          <dgm:chMax/>
          <dgm:chPref/>
          <dgm:dir/>
          <dgm:resizeHandles/>
        </dgm:presLayoutVars>
      </dgm:prSet>
      <dgm:spPr/>
      <dgm:t>
        <a:bodyPr/>
        <a:lstStyle/>
        <a:p>
          <a:endParaRPr lang="tr-TR"/>
        </a:p>
      </dgm:t>
    </dgm:pt>
    <dgm:pt modelId="{C634A4C5-3A67-49EC-89D5-94903AF80FE5}" type="pres">
      <dgm:prSet presAssocID="{3C5FAA5F-E632-4701-AE93-25A2F5A952DC}" presName="root" presStyleCnt="0">
        <dgm:presLayoutVars>
          <dgm:chMax/>
          <dgm:chPref/>
        </dgm:presLayoutVars>
      </dgm:prSet>
      <dgm:spPr/>
    </dgm:pt>
    <dgm:pt modelId="{A69392D1-EBF4-4615-9533-12A8EC661294}" type="pres">
      <dgm:prSet presAssocID="{3C5FAA5F-E632-4701-AE93-25A2F5A952DC}" presName="rootComposite" presStyleCnt="0">
        <dgm:presLayoutVars/>
      </dgm:prSet>
      <dgm:spPr/>
    </dgm:pt>
    <dgm:pt modelId="{92D1A618-0F0E-475C-98CC-0565C2C4A602}" type="pres">
      <dgm:prSet presAssocID="{3C5FAA5F-E632-4701-AE93-25A2F5A952DC}" presName="ParentAccent" presStyleLbl="alignNode1" presStyleIdx="0" presStyleCnt="1" custScaleX="114761" custScaleY="93756" custLinFactNeighborX="-7712" custLinFactNeighborY="3642"/>
      <dgm:spPr/>
    </dgm:pt>
    <dgm:pt modelId="{9241C065-1336-4820-A0C6-39A6046C5F53}" type="pres">
      <dgm:prSet presAssocID="{3C5FAA5F-E632-4701-AE93-25A2F5A952DC}" presName="ParentSmallAccent" presStyleLbl="fgAcc1" presStyleIdx="0" presStyleCnt="1" custLinFactX="-79130" custLinFactNeighborX="-100000" custLinFactNeighborY="-22218"/>
      <dgm:spPr/>
    </dgm:pt>
    <dgm:pt modelId="{889D558B-900D-425F-8EEC-560E23D3B22B}" type="pres">
      <dgm:prSet presAssocID="{3C5FAA5F-E632-4701-AE93-25A2F5A952DC}" presName="Parent" presStyleLbl="revTx" presStyleIdx="0" presStyleCnt="3" custScaleX="123889" custLinFactNeighborX="-2076" custLinFactNeighborY="3274">
        <dgm:presLayoutVars>
          <dgm:chMax/>
          <dgm:chPref val="4"/>
          <dgm:bulletEnabled val="1"/>
        </dgm:presLayoutVars>
      </dgm:prSet>
      <dgm:spPr/>
      <dgm:t>
        <a:bodyPr/>
        <a:lstStyle/>
        <a:p>
          <a:endParaRPr lang="tr-TR"/>
        </a:p>
      </dgm:t>
    </dgm:pt>
    <dgm:pt modelId="{6D606EE0-B511-4B36-9698-4386F797F147}" type="pres">
      <dgm:prSet presAssocID="{3C5FAA5F-E632-4701-AE93-25A2F5A952DC}" presName="childShape" presStyleCnt="0">
        <dgm:presLayoutVars>
          <dgm:chMax val="0"/>
          <dgm:chPref val="0"/>
        </dgm:presLayoutVars>
      </dgm:prSet>
      <dgm:spPr/>
    </dgm:pt>
    <dgm:pt modelId="{5CBC72FD-B1D9-472D-9C3C-2A1E105C1237}" type="pres">
      <dgm:prSet presAssocID="{EDF3BAE9-0F4C-48D6-85F4-40996D4FD221}" presName="childComposite" presStyleCnt="0">
        <dgm:presLayoutVars>
          <dgm:chMax val="0"/>
          <dgm:chPref val="0"/>
        </dgm:presLayoutVars>
      </dgm:prSet>
      <dgm:spPr/>
    </dgm:pt>
    <dgm:pt modelId="{E14FCB4F-9698-4921-ADF7-576C86969124}" type="pres">
      <dgm:prSet presAssocID="{EDF3BAE9-0F4C-48D6-85F4-40996D4FD221}" presName="ChildAccent" presStyleLbl="solidFgAcc1" presStyleIdx="0" presStyleCnt="2"/>
      <dgm:spPr/>
    </dgm:pt>
    <dgm:pt modelId="{B18CD418-8C8B-4574-B35D-E7FEF90E88E2}" type="pres">
      <dgm:prSet presAssocID="{EDF3BAE9-0F4C-48D6-85F4-40996D4FD221}" presName="Child" presStyleLbl="revTx" presStyleIdx="1" presStyleCnt="3">
        <dgm:presLayoutVars>
          <dgm:chMax val="0"/>
          <dgm:chPref val="0"/>
          <dgm:bulletEnabled val="1"/>
        </dgm:presLayoutVars>
      </dgm:prSet>
      <dgm:spPr/>
      <dgm:t>
        <a:bodyPr/>
        <a:lstStyle/>
        <a:p>
          <a:endParaRPr lang="tr-TR"/>
        </a:p>
      </dgm:t>
    </dgm:pt>
    <dgm:pt modelId="{31C62508-379D-4E17-BDA4-A1ECE0D23E8A}" type="pres">
      <dgm:prSet presAssocID="{226852A0-ACCF-48BA-8736-50078FEDA9AC}" presName="childComposite" presStyleCnt="0">
        <dgm:presLayoutVars>
          <dgm:chMax val="0"/>
          <dgm:chPref val="0"/>
        </dgm:presLayoutVars>
      </dgm:prSet>
      <dgm:spPr/>
    </dgm:pt>
    <dgm:pt modelId="{D2BB3C21-7720-4F4E-95D7-8B7A7963EECE}" type="pres">
      <dgm:prSet presAssocID="{226852A0-ACCF-48BA-8736-50078FEDA9AC}" presName="ChildAccent" presStyleLbl="solidFgAcc1" presStyleIdx="1" presStyleCnt="2"/>
      <dgm:spPr/>
    </dgm:pt>
    <dgm:pt modelId="{998E8545-B1C3-4860-B348-E4C810F9D19F}" type="pres">
      <dgm:prSet presAssocID="{226852A0-ACCF-48BA-8736-50078FEDA9AC}" presName="Child" presStyleLbl="revTx" presStyleIdx="2" presStyleCnt="3">
        <dgm:presLayoutVars>
          <dgm:chMax val="0"/>
          <dgm:chPref val="0"/>
          <dgm:bulletEnabled val="1"/>
        </dgm:presLayoutVars>
      </dgm:prSet>
      <dgm:spPr/>
      <dgm:t>
        <a:bodyPr/>
        <a:lstStyle/>
        <a:p>
          <a:endParaRPr lang="tr-TR"/>
        </a:p>
      </dgm:t>
    </dgm:pt>
  </dgm:ptLst>
  <dgm:cxnLst>
    <dgm:cxn modelId="{FA6E2BE3-B169-4A96-892D-75F396495A6E}" srcId="{3C5FAA5F-E632-4701-AE93-25A2F5A952DC}" destId="{226852A0-ACCF-48BA-8736-50078FEDA9AC}" srcOrd="1" destOrd="0" parTransId="{3F7D0BCB-191A-4248-BC65-0F3A5D9B5FA5}" sibTransId="{15A0C9EF-59F6-4522-8733-5205E14ADC1F}"/>
    <dgm:cxn modelId="{F042238C-CC1F-48C8-B626-B149DCE93C50}" type="presOf" srcId="{226852A0-ACCF-48BA-8736-50078FEDA9AC}" destId="{998E8545-B1C3-4860-B348-E4C810F9D19F}" srcOrd="0" destOrd="0" presId="urn:microsoft.com/office/officeart/2008/layout/SquareAccentList"/>
    <dgm:cxn modelId="{1305DCBF-CC5A-4D54-9C1E-60459D3F67FD}" type="presOf" srcId="{3C5FAA5F-E632-4701-AE93-25A2F5A952DC}" destId="{889D558B-900D-425F-8EEC-560E23D3B22B}" srcOrd="0" destOrd="0" presId="urn:microsoft.com/office/officeart/2008/layout/SquareAccentList"/>
    <dgm:cxn modelId="{31537A8B-E215-40FB-B13E-DA66E6648991}" type="presOf" srcId="{EDF3BAE9-0F4C-48D6-85F4-40996D4FD221}" destId="{B18CD418-8C8B-4574-B35D-E7FEF90E88E2}" srcOrd="0" destOrd="0" presId="urn:microsoft.com/office/officeart/2008/layout/SquareAccentList"/>
    <dgm:cxn modelId="{B7383B25-DBB3-436C-A1DE-2D505CF25C70}" srcId="{3C5FAA5F-E632-4701-AE93-25A2F5A952DC}" destId="{EDF3BAE9-0F4C-48D6-85F4-40996D4FD221}" srcOrd="0" destOrd="0" parTransId="{3C1E8B0A-66E2-4242-B840-4D23399342C3}" sibTransId="{4E418825-BD8E-442B-8D9C-6939D62B4834}"/>
    <dgm:cxn modelId="{D940F811-4443-4907-A1D2-D71B4039C8F7}" type="presOf" srcId="{CC86671F-A560-4FC2-A0EF-2FF46A8C50E0}" destId="{45D29F69-954A-49A9-91B2-76CFCD679B74}" srcOrd="0" destOrd="0" presId="urn:microsoft.com/office/officeart/2008/layout/SquareAccentList"/>
    <dgm:cxn modelId="{953A21ED-4FD5-4F7E-923D-C3CA5541CB34}" srcId="{CC86671F-A560-4FC2-A0EF-2FF46A8C50E0}" destId="{3C5FAA5F-E632-4701-AE93-25A2F5A952DC}" srcOrd="0" destOrd="0" parTransId="{E9430B30-00EC-4A6C-9D41-0AD9511CF129}" sibTransId="{567C385B-79BD-421D-8471-B70971ED2667}"/>
    <dgm:cxn modelId="{4EF2AA3B-42AB-4DC9-A188-46617854BB8A}" type="presParOf" srcId="{45D29F69-954A-49A9-91B2-76CFCD679B74}" destId="{C634A4C5-3A67-49EC-89D5-94903AF80FE5}" srcOrd="0" destOrd="0" presId="urn:microsoft.com/office/officeart/2008/layout/SquareAccentList"/>
    <dgm:cxn modelId="{D62D2C76-5AEC-4E46-AC75-A4266AAF395E}" type="presParOf" srcId="{C634A4C5-3A67-49EC-89D5-94903AF80FE5}" destId="{A69392D1-EBF4-4615-9533-12A8EC661294}" srcOrd="0" destOrd="0" presId="urn:microsoft.com/office/officeart/2008/layout/SquareAccentList"/>
    <dgm:cxn modelId="{3B74B1EF-D5EC-4930-9837-7B6D4D555495}" type="presParOf" srcId="{A69392D1-EBF4-4615-9533-12A8EC661294}" destId="{92D1A618-0F0E-475C-98CC-0565C2C4A602}" srcOrd="0" destOrd="0" presId="urn:microsoft.com/office/officeart/2008/layout/SquareAccentList"/>
    <dgm:cxn modelId="{6B65C806-0A60-413B-94A4-D38D1AFDB43C}" type="presParOf" srcId="{A69392D1-EBF4-4615-9533-12A8EC661294}" destId="{9241C065-1336-4820-A0C6-39A6046C5F53}" srcOrd="1" destOrd="0" presId="urn:microsoft.com/office/officeart/2008/layout/SquareAccentList"/>
    <dgm:cxn modelId="{9A8B4CC0-6918-4D23-9BD3-786CF767294F}" type="presParOf" srcId="{A69392D1-EBF4-4615-9533-12A8EC661294}" destId="{889D558B-900D-425F-8EEC-560E23D3B22B}" srcOrd="2" destOrd="0" presId="urn:microsoft.com/office/officeart/2008/layout/SquareAccentList"/>
    <dgm:cxn modelId="{78789CDB-B257-4FF2-B8A6-5B0E34E7A430}" type="presParOf" srcId="{C634A4C5-3A67-49EC-89D5-94903AF80FE5}" destId="{6D606EE0-B511-4B36-9698-4386F797F147}" srcOrd="1" destOrd="0" presId="urn:microsoft.com/office/officeart/2008/layout/SquareAccentList"/>
    <dgm:cxn modelId="{617BC2BE-FDE8-4978-9736-AA213C4D8B26}" type="presParOf" srcId="{6D606EE0-B511-4B36-9698-4386F797F147}" destId="{5CBC72FD-B1D9-472D-9C3C-2A1E105C1237}" srcOrd="0" destOrd="0" presId="urn:microsoft.com/office/officeart/2008/layout/SquareAccentList"/>
    <dgm:cxn modelId="{2BA2B61C-963B-41C0-9779-66D59BACCC1B}" type="presParOf" srcId="{5CBC72FD-B1D9-472D-9C3C-2A1E105C1237}" destId="{E14FCB4F-9698-4921-ADF7-576C86969124}" srcOrd="0" destOrd="0" presId="urn:microsoft.com/office/officeart/2008/layout/SquareAccentList"/>
    <dgm:cxn modelId="{B9FDA13E-5990-4CEF-A34D-9155D8CA3599}" type="presParOf" srcId="{5CBC72FD-B1D9-472D-9C3C-2A1E105C1237}" destId="{B18CD418-8C8B-4574-B35D-E7FEF90E88E2}" srcOrd="1" destOrd="0" presId="urn:microsoft.com/office/officeart/2008/layout/SquareAccentList"/>
    <dgm:cxn modelId="{5FDF856F-BF3B-402B-AF41-A71182EBB2BB}" type="presParOf" srcId="{6D606EE0-B511-4B36-9698-4386F797F147}" destId="{31C62508-379D-4E17-BDA4-A1ECE0D23E8A}" srcOrd="1" destOrd="0" presId="urn:microsoft.com/office/officeart/2008/layout/SquareAccentList"/>
    <dgm:cxn modelId="{904BCEAF-83E9-42F1-A083-735AF89DD413}" type="presParOf" srcId="{31C62508-379D-4E17-BDA4-A1ECE0D23E8A}" destId="{D2BB3C21-7720-4F4E-95D7-8B7A7963EECE}" srcOrd="0" destOrd="0" presId="urn:microsoft.com/office/officeart/2008/layout/SquareAccentList"/>
    <dgm:cxn modelId="{7ABEECBF-E2E7-4612-9383-33845915781F}" type="presParOf" srcId="{31C62508-379D-4E17-BDA4-A1ECE0D23E8A}" destId="{998E8545-B1C3-4860-B348-E4C810F9D19F}"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86671F-A560-4FC2-A0EF-2FF46A8C50E0}"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tr-TR"/>
        </a:p>
      </dgm:t>
    </dgm:pt>
    <dgm:pt modelId="{3C5FAA5F-E632-4701-AE93-25A2F5A952DC}">
      <dgm:prSet phldrT="[Metin]"/>
      <dgm:spPr/>
      <dgm:t>
        <a:bodyPr/>
        <a:lstStyle/>
        <a:p>
          <a:r>
            <a:rPr lang="tr-TR" dirty="0"/>
            <a:t>Sorumlu Birimler</a:t>
          </a:r>
        </a:p>
      </dgm:t>
    </dgm:pt>
    <dgm:pt modelId="{E9430B30-00EC-4A6C-9D41-0AD9511CF129}" type="parTrans" cxnId="{953A21ED-4FD5-4F7E-923D-C3CA5541CB34}">
      <dgm:prSet/>
      <dgm:spPr/>
      <dgm:t>
        <a:bodyPr/>
        <a:lstStyle/>
        <a:p>
          <a:endParaRPr lang="tr-TR"/>
        </a:p>
      </dgm:t>
    </dgm:pt>
    <dgm:pt modelId="{567C385B-79BD-421D-8471-B70971ED2667}" type="sibTrans" cxnId="{953A21ED-4FD5-4F7E-923D-C3CA5541CB34}">
      <dgm:prSet/>
      <dgm:spPr/>
      <dgm:t>
        <a:bodyPr/>
        <a:lstStyle/>
        <a:p>
          <a:endParaRPr lang="tr-TR"/>
        </a:p>
      </dgm:t>
    </dgm:pt>
    <dgm:pt modelId="{EDF3BAE9-0F4C-48D6-85F4-40996D4FD221}">
      <dgm:prSet phldrT="[Metin]"/>
      <dgm:spPr/>
      <dgm:t>
        <a:bodyPr/>
        <a:lstStyle/>
        <a:p>
          <a:r>
            <a:rPr lang="tr-TR" dirty="0"/>
            <a:t>Merkez Birimler</a:t>
          </a:r>
        </a:p>
      </dgm:t>
    </dgm:pt>
    <dgm:pt modelId="{3C1E8B0A-66E2-4242-B840-4D23399342C3}" type="parTrans" cxnId="{B7383B25-DBB3-436C-A1DE-2D505CF25C70}">
      <dgm:prSet/>
      <dgm:spPr/>
      <dgm:t>
        <a:bodyPr/>
        <a:lstStyle/>
        <a:p>
          <a:endParaRPr lang="tr-TR"/>
        </a:p>
      </dgm:t>
    </dgm:pt>
    <dgm:pt modelId="{4E418825-BD8E-442B-8D9C-6939D62B4834}" type="sibTrans" cxnId="{B7383B25-DBB3-436C-A1DE-2D505CF25C70}">
      <dgm:prSet/>
      <dgm:spPr/>
      <dgm:t>
        <a:bodyPr/>
        <a:lstStyle/>
        <a:p>
          <a:endParaRPr lang="tr-TR"/>
        </a:p>
      </dgm:t>
    </dgm:pt>
    <dgm:pt modelId="{226852A0-ACCF-48BA-8736-50078FEDA9AC}">
      <dgm:prSet phldrT="[Metin]"/>
      <dgm:spPr/>
      <dgm:t>
        <a:bodyPr/>
        <a:lstStyle/>
        <a:p>
          <a:r>
            <a:rPr lang="tr-TR" dirty="0"/>
            <a:t>İl Sağlık Müdürlükleri</a:t>
          </a:r>
        </a:p>
      </dgm:t>
    </dgm:pt>
    <dgm:pt modelId="{3F7D0BCB-191A-4248-BC65-0F3A5D9B5FA5}" type="parTrans" cxnId="{FA6E2BE3-B169-4A96-892D-75F396495A6E}">
      <dgm:prSet/>
      <dgm:spPr/>
      <dgm:t>
        <a:bodyPr/>
        <a:lstStyle/>
        <a:p>
          <a:endParaRPr lang="tr-TR"/>
        </a:p>
      </dgm:t>
    </dgm:pt>
    <dgm:pt modelId="{15A0C9EF-59F6-4522-8733-5205E14ADC1F}" type="sibTrans" cxnId="{FA6E2BE3-B169-4A96-892D-75F396495A6E}">
      <dgm:prSet/>
      <dgm:spPr/>
      <dgm:t>
        <a:bodyPr/>
        <a:lstStyle/>
        <a:p>
          <a:endParaRPr lang="tr-TR"/>
        </a:p>
      </dgm:t>
    </dgm:pt>
    <dgm:pt modelId="{45D29F69-954A-49A9-91B2-76CFCD679B74}" type="pres">
      <dgm:prSet presAssocID="{CC86671F-A560-4FC2-A0EF-2FF46A8C50E0}" presName="layout" presStyleCnt="0">
        <dgm:presLayoutVars>
          <dgm:chMax/>
          <dgm:chPref/>
          <dgm:dir/>
          <dgm:resizeHandles/>
        </dgm:presLayoutVars>
      </dgm:prSet>
      <dgm:spPr/>
      <dgm:t>
        <a:bodyPr/>
        <a:lstStyle/>
        <a:p>
          <a:endParaRPr lang="tr-TR"/>
        </a:p>
      </dgm:t>
    </dgm:pt>
    <dgm:pt modelId="{C634A4C5-3A67-49EC-89D5-94903AF80FE5}" type="pres">
      <dgm:prSet presAssocID="{3C5FAA5F-E632-4701-AE93-25A2F5A952DC}" presName="root" presStyleCnt="0">
        <dgm:presLayoutVars>
          <dgm:chMax/>
          <dgm:chPref/>
        </dgm:presLayoutVars>
      </dgm:prSet>
      <dgm:spPr/>
    </dgm:pt>
    <dgm:pt modelId="{A69392D1-EBF4-4615-9533-12A8EC661294}" type="pres">
      <dgm:prSet presAssocID="{3C5FAA5F-E632-4701-AE93-25A2F5A952DC}" presName="rootComposite" presStyleCnt="0">
        <dgm:presLayoutVars/>
      </dgm:prSet>
      <dgm:spPr/>
    </dgm:pt>
    <dgm:pt modelId="{92D1A618-0F0E-475C-98CC-0565C2C4A602}" type="pres">
      <dgm:prSet presAssocID="{3C5FAA5F-E632-4701-AE93-25A2F5A952DC}" presName="ParentAccent" presStyleLbl="alignNode1" presStyleIdx="0" presStyleCnt="1" custScaleX="114761" custScaleY="93756" custLinFactNeighborX="-7712" custLinFactNeighborY="3642"/>
      <dgm:spPr/>
    </dgm:pt>
    <dgm:pt modelId="{9241C065-1336-4820-A0C6-39A6046C5F53}" type="pres">
      <dgm:prSet presAssocID="{3C5FAA5F-E632-4701-AE93-25A2F5A952DC}" presName="ParentSmallAccent" presStyleLbl="fgAcc1" presStyleIdx="0" presStyleCnt="1" custLinFactX="-79130" custLinFactNeighborX="-100000" custLinFactNeighborY="-22218"/>
      <dgm:spPr/>
    </dgm:pt>
    <dgm:pt modelId="{889D558B-900D-425F-8EEC-560E23D3B22B}" type="pres">
      <dgm:prSet presAssocID="{3C5FAA5F-E632-4701-AE93-25A2F5A952DC}" presName="Parent" presStyleLbl="revTx" presStyleIdx="0" presStyleCnt="3" custScaleX="123889" custLinFactNeighborX="-2076" custLinFactNeighborY="3274">
        <dgm:presLayoutVars>
          <dgm:chMax/>
          <dgm:chPref val="4"/>
          <dgm:bulletEnabled val="1"/>
        </dgm:presLayoutVars>
      </dgm:prSet>
      <dgm:spPr/>
      <dgm:t>
        <a:bodyPr/>
        <a:lstStyle/>
        <a:p>
          <a:endParaRPr lang="tr-TR"/>
        </a:p>
      </dgm:t>
    </dgm:pt>
    <dgm:pt modelId="{6D606EE0-B511-4B36-9698-4386F797F147}" type="pres">
      <dgm:prSet presAssocID="{3C5FAA5F-E632-4701-AE93-25A2F5A952DC}" presName="childShape" presStyleCnt="0">
        <dgm:presLayoutVars>
          <dgm:chMax val="0"/>
          <dgm:chPref val="0"/>
        </dgm:presLayoutVars>
      </dgm:prSet>
      <dgm:spPr/>
    </dgm:pt>
    <dgm:pt modelId="{5CBC72FD-B1D9-472D-9C3C-2A1E105C1237}" type="pres">
      <dgm:prSet presAssocID="{EDF3BAE9-0F4C-48D6-85F4-40996D4FD221}" presName="childComposite" presStyleCnt="0">
        <dgm:presLayoutVars>
          <dgm:chMax val="0"/>
          <dgm:chPref val="0"/>
        </dgm:presLayoutVars>
      </dgm:prSet>
      <dgm:spPr/>
    </dgm:pt>
    <dgm:pt modelId="{E14FCB4F-9698-4921-ADF7-576C86969124}" type="pres">
      <dgm:prSet presAssocID="{EDF3BAE9-0F4C-48D6-85F4-40996D4FD221}" presName="ChildAccent" presStyleLbl="solidFgAcc1" presStyleIdx="0" presStyleCnt="2"/>
      <dgm:spPr/>
    </dgm:pt>
    <dgm:pt modelId="{B18CD418-8C8B-4574-B35D-E7FEF90E88E2}" type="pres">
      <dgm:prSet presAssocID="{EDF3BAE9-0F4C-48D6-85F4-40996D4FD221}" presName="Child" presStyleLbl="revTx" presStyleIdx="1" presStyleCnt="3">
        <dgm:presLayoutVars>
          <dgm:chMax val="0"/>
          <dgm:chPref val="0"/>
          <dgm:bulletEnabled val="1"/>
        </dgm:presLayoutVars>
      </dgm:prSet>
      <dgm:spPr/>
      <dgm:t>
        <a:bodyPr/>
        <a:lstStyle/>
        <a:p>
          <a:endParaRPr lang="tr-TR"/>
        </a:p>
      </dgm:t>
    </dgm:pt>
    <dgm:pt modelId="{31C62508-379D-4E17-BDA4-A1ECE0D23E8A}" type="pres">
      <dgm:prSet presAssocID="{226852A0-ACCF-48BA-8736-50078FEDA9AC}" presName="childComposite" presStyleCnt="0">
        <dgm:presLayoutVars>
          <dgm:chMax val="0"/>
          <dgm:chPref val="0"/>
        </dgm:presLayoutVars>
      </dgm:prSet>
      <dgm:spPr/>
    </dgm:pt>
    <dgm:pt modelId="{D2BB3C21-7720-4F4E-95D7-8B7A7963EECE}" type="pres">
      <dgm:prSet presAssocID="{226852A0-ACCF-48BA-8736-50078FEDA9AC}" presName="ChildAccent" presStyleLbl="solidFgAcc1" presStyleIdx="1" presStyleCnt="2"/>
      <dgm:spPr/>
    </dgm:pt>
    <dgm:pt modelId="{998E8545-B1C3-4860-B348-E4C810F9D19F}" type="pres">
      <dgm:prSet presAssocID="{226852A0-ACCF-48BA-8736-50078FEDA9AC}" presName="Child" presStyleLbl="revTx" presStyleIdx="2" presStyleCnt="3">
        <dgm:presLayoutVars>
          <dgm:chMax val="0"/>
          <dgm:chPref val="0"/>
          <dgm:bulletEnabled val="1"/>
        </dgm:presLayoutVars>
      </dgm:prSet>
      <dgm:spPr/>
      <dgm:t>
        <a:bodyPr/>
        <a:lstStyle/>
        <a:p>
          <a:endParaRPr lang="tr-TR"/>
        </a:p>
      </dgm:t>
    </dgm:pt>
  </dgm:ptLst>
  <dgm:cxnLst>
    <dgm:cxn modelId="{FA6E2BE3-B169-4A96-892D-75F396495A6E}" srcId="{3C5FAA5F-E632-4701-AE93-25A2F5A952DC}" destId="{226852A0-ACCF-48BA-8736-50078FEDA9AC}" srcOrd="1" destOrd="0" parTransId="{3F7D0BCB-191A-4248-BC65-0F3A5D9B5FA5}" sibTransId="{15A0C9EF-59F6-4522-8733-5205E14ADC1F}"/>
    <dgm:cxn modelId="{F042238C-CC1F-48C8-B626-B149DCE93C50}" type="presOf" srcId="{226852A0-ACCF-48BA-8736-50078FEDA9AC}" destId="{998E8545-B1C3-4860-B348-E4C810F9D19F}" srcOrd="0" destOrd="0" presId="urn:microsoft.com/office/officeart/2008/layout/SquareAccentList"/>
    <dgm:cxn modelId="{1305DCBF-CC5A-4D54-9C1E-60459D3F67FD}" type="presOf" srcId="{3C5FAA5F-E632-4701-AE93-25A2F5A952DC}" destId="{889D558B-900D-425F-8EEC-560E23D3B22B}" srcOrd="0" destOrd="0" presId="urn:microsoft.com/office/officeart/2008/layout/SquareAccentList"/>
    <dgm:cxn modelId="{31537A8B-E215-40FB-B13E-DA66E6648991}" type="presOf" srcId="{EDF3BAE9-0F4C-48D6-85F4-40996D4FD221}" destId="{B18CD418-8C8B-4574-B35D-E7FEF90E88E2}" srcOrd="0" destOrd="0" presId="urn:microsoft.com/office/officeart/2008/layout/SquareAccentList"/>
    <dgm:cxn modelId="{B7383B25-DBB3-436C-A1DE-2D505CF25C70}" srcId="{3C5FAA5F-E632-4701-AE93-25A2F5A952DC}" destId="{EDF3BAE9-0F4C-48D6-85F4-40996D4FD221}" srcOrd="0" destOrd="0" parTransId="{3C1E8B0A-66E2-4242-B840-4D23399342C3}" sibTransId="{4E418825-BD8E-442B-8D9C-6939D62B4834}"/>
    <dgm:cxn modelId="{D940F811-4443-4907-A1D2-D71B4039C8F7}" type="presOf" srcId="{CC86671F-A560-4FC2-A0EF-2FF46A8C50E0}" destId="{45D29F69-954A-49A9-91B2-76CFCD679B74}" srcOrd="0" destOrd="0" presId="urn:microsoft.com/office/officeart/2008/layout/SquareAccentList"/>
    <dgm:cxn modelId="{953A21ED-4FD5-4F7E-923D-C3CA5541CB34}" srcId="{CC86671F-A560-4FC2-A0EF-2FF46A8C50E0}" destId="{3C5FAA5F-E632-4701-AE93-25A2F5A952DC}" srcOrd="0" destOrd="0" parTransId="{E9430B30-00EC-4A6C-9D41-0AD9511CF129}" sibTransId="{567C385B-79BD-421D-8471-B70971ED2667}"/>
    <dgm:cxn modelId="{4EF2AA3B-42AB-4DC9-A188-46617854BB8A}" type="presParOf" srcId="{45D29F69-954A-49A9-91B2-76CFCD679B74}" destId="{C634A4C5-3A67-49EC-89D5-94903AF80FE5}" srcOrd="0" destOrd="0" presId="urn:microsoft.com/office/officeart/2008/layout/SquareAccentList"/>
    <dgm:cxn modelId="{D62D2C76-5AEC-4E46-AC75-A4266AAF395E}" type="presParOf" srcId="{C634A4C5-3A67-49EC-89D5-94903AF80FE5}" destId="{A69392D1-EBF4-4615-9533-12A8EC661294}" srcOrd="0" destOrd="0" presId="urn:microsoft.com/office/officeart/2008/layout/SquareAccentList"/>
    <dgm:cxn modelId="{3B74B1EF-D5EC-4930-9837-7B6D4D555495}" type="presParOf" srcId="{A69392D1-EBF4-4615-9533-12A8EC661294}" destId="{92D1A618-0F0E-475C-98CC-0565C2C4A602}" srcOrd="0" destOrd="0" presId="urn:microsoft.com/office/officeart/2008/layout/SquareAccentList"/>
    <dgm:cxn modelId="{6B65C806-0A60-413B-94A4-D38D1AFDB43C}" type="presParOf" srcId="{A69392D1-EBF4-4615-9533-12A8EC661294}" destId="{9241C065-1336-4820-A0C6-39A6046C5F53}" srcOrd="1" destOrd="0" presId="urn:microsoft.com/office/officeart/2008/layout/SquareAccentList"/>
    <dgm:cxn modelId="{9A8B4CC0-6918-4D23-9BD3-786CF767294F}" type="presParOf" srcId="{A69392D1-EBF4-4615-9533-12A8EC661294}" destId="{889D558B-900D-425F-8EEC-560E23D3B22B}" srcOrd="2" destOrd="0" presId="urn:microsoft.com/office/officeart/2008/layout/SquareAccentList"/>
    <dgm:cxn modelId="{78789CDB-B257-4FF2-B8A6-5B0E34E7A430}" type="presParOf" srcId="{C634A4C5-3A67-49EC-89D5-94903AF80FE5}" destId="{6D606EE0-B511-4B36-9698-4386F797F147}" srcOrd="1" destOrd="0" presId="urn:microsoft.com/office/officeart/2008/layout/SquareAccentList"/>
    <dgm:cxn modelId="{617BC2BE-FDE8-4978-9736-AA213C4D8B26}" type="presParOf" srcId="{6D606EE0-B511-4B36-9698-4386F797F147}" destId="{5CBC72FD-B1D9-472D-9C3C-2A1E105C1237}" srcOrd="0" destOrd="0" presId="urn:microsoft.com/office/officeart/2008/layout/SquareAccentList"/>
    <dgm:cxn modelId="{2BA2B61C-963B-41C0-9779-66D59BACCC1B}" type="presParOf" srcId="{5CBC72FD-B1D9-472D-9C3C-2A1E105C1237}" destId="{E14FCB4F-9698-4921-ADF7-576C86969124}" srcOrd="0" destOrd="0" presId="urn:microsoft.com/office/officeart/2008/layout/SquareAccentList"/>
    <dgm:cxn modelId="{B9FDA13E-5990-4CEF-A34D-9155D8CA3599}" type="presParOf" srcId="{5CBC72FD-B1D9-472D-9C3C-2A1E105C1237}" destId="{B18CD418-8C8B-4574-B35D-E7FEF90E88E2}" srcOrd="1" destOrd="0" presId="urn:microsoft.com/office/officeart/2008/layout/SquareAccentList"/>
    <dgm:cxn modelId="{5FDF856F-BF3B-402B-AF41-A71182EBB2BB}" type="presParOf" srcId="{6D606EE0-B511-4B36-9698-4386F797F147}" destId="{31C62508-379D-4E17-BDA4-A1ECE0D23E8A}" srcOrd="1" destOrd="0" presId="urn:microsoft.com/office/officeart/2008/layout/SquareAccentList"/>
    <dgm:cxn modelId="{904BCEAF-83E9-42F1-A083-735AF89DD413}" type="presParOf" srcId="{31C62508-379D-4E17-BDA4-A1ECE0D23E8A}" destId="{D2BB3C21-7720-4F4E-95D7-8B7A7963EECE}" srcOrd="0" destOrd="0" presId="urn:microsoft.com/office/officeart/2008/layout/SquareAccentList"/>
    <dgm:cxn modelId="{7ABEECBF-E2E7-4612-9383-33845915781F}" type="presParOf" srcId="{31C62508-379D-4E17-BDA4-A1ECE0D23E8A}" destId="{998E8545-B1C3-4860-B348-E4C810F9D19F}"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1A618-0F0E-475C-98CC-0565C2C4A602}">
      <dsp:nvSpPr>
        <dsp:cNvPr id="0" name=""/>
        <dsp:cNvSpPr/>
      </dsp:nvSpPr>
      <dsp:spPr>
        <a:xfrm>
          <a:off x="93788" y="393193"/>
          <a:ext cx="2057592" cy="1977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1C065-1336-4820-A0C6-39A6046C5F53}">
      <dsp:nvSpPr>
        <dsp:cNvPr id="0" name=""/>
        <dsp:cNvSpPr/>
      </dsp:nvSpPr>
      <dsp:spPr>
        <a:xfrm>
          <a:off x="128445" y="428879"/>
          <a:ext cx="131715" cy="13171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9D558B-900D-425F-8EEC-560E23D3B22B}">
      <dsp:nvSpPr>
        <dsp:cNvPr id="0" name=""/>
        <dsp:cNvSpPr/>
      </dsp:nvSpPr>
      <dsp:spPr>
        <a:xfrm>
          <a:off x="113008" y="12406"/>
          <a:ext cx="2221251" cy="37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90000"/>
            </a:lnSpc>
            <a:spcBef>
              <a:spcPct val="0"/>
            </a:spcBef>
            <a:spcAft>
              <a:spcPct val="35000"/>
            </a:spcAft>
          </a:pPr>
          <a:r>
            <a:rPr lang="tr-TR" sz="2100" kern="1200" dirty="0"/>
            <a:t>Sorumlu Birimler</a:t>
          </a:r>
        </a:p>
      </dsp:txBody>
      <dsp:txXfrm>
        <a:off x="113008" y="12406"/>
        <a:ext cx="2221251" cy="378925"/>
      </dsp:txXfrm>
    </dsp:sp>
    <dsp:sp modelId="{E14FCB4F-9698-4921-ADF7-576C86969124}">
      <dsp:nvSpPr>
        <dsp:cNvPr id="0" name=""/>
        <dsp:cNvSpPr/>
      </dsp:nvSpPr>
      <dsp:spPr>
        <a:xfrm>
          <a:off x="150230" y="765168"/>
          <a:ext cx="131712" cy="1317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CD418-8C8B-4574-B35D-E7FEF90E88E2}">
      <dsp:nvSpPr>
        <dsp:cNvPr id="0" name=""/>
        <dsp:cNvSpPr/>
      </dsp:nvSpPr>
      <dsp:spPr>
        <a:xfrm>
          <a:off x="275735" y="677514"/>
          <a:ext cx="1667431" cy="30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tr-TR" sz="1000" kern="1200" dirty="0"/>
            <a:t>Merkez Birimler</a:t>
          </a:r>
        </a:p>
      </dsp:txBody>
      <dsp:txXfrm>
        <a:off x="275735" y="677514"/>
        <a:ext cx="1667431" cy="307021"/>
      </dsp:txXfrm>
    </dsp:sp>
    <dsp:sp modelId="{D2BB3C21-7720-4F4E-95D7-8B7A7963EECE}">
      <dsp:nvSpPr>
        <dsp:cNvPr id="0" name=""/>
        <dsp:cNvSpPr/>
      </dsp:nvSpPr>
      <dsp:spPr>
        <a:xfrm>
          <a:off x="150230" y="1072190"/>
          <a:ext cx="131712" cy="1317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8E8545-B1C3-4860-B348-E4C810F9D19F}">
      <dsp:nvSpPr>
        <dsp:cNvPr id="0" name=""/>
        <dsp:cNvSpPr/>
      </dsp:nvSpPr>
      <dsp:spPr>
        <a:xfrm>
          <a:off x="275735" y="984536"/>
          <a:ext cx="1667431" cy="30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tr-TR" sz="1000" kern="1200" dirty="0"/>
            <a:t>İl Sağlık Müdürlükleri</a:t>
          </a:r>
        </a:p>
      </dsp:txBody>
      <dsp:txXfrm>
        <a:off x="275735" y="984536"/>
        <a:ext cx="1667431" cy="307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1A618-0F0E-475C-98CC-0565C2C4A602}">
      <dsp:nvSpPr>
        <dsp:cNvPr id="0" name=""/>
        <dsp:cNvSpPr/>
      </dsp:nvSpPr>
      <dsp:spPr>
        <a:xfrm>
          <a:off x="93788" y="393193"/>
          <a:ext cx="2057592" cy="1977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1C065-1336-4820-A0C6-39A6046C5F53}">
      <dsp:nvSpPr>
        <dsp:cNvPr id="0" name=""/>
        <dsp:cNvSpPr/>
      </dsp:nvSpPr>
      <dsp:spPr>
        <a:xfrm>
          <a:off x="128445" y="428879"/>
          <a:ext cx="131715" cy="13171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9D558B-900D-425F-8EEC-560E23D3B22B}">
      <dsp:nvSpPr>
        <dsp:cNvPr id="0" name=""/>
        <dsp:cNvSpPr/>
      </dsp:nvSpPr>
      <dsp:spPr>
        <a:xfrm>
          <a:off x="113008" y="12406"/>
          <a:ext cx="2221251" cy="37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90000"/>
            </a:lnSpc>
            <a:spcBef>
              <a:spcPct val="0"/>
            </a:spcBef>
            <a:spcAft>
              <a:spcPct val="35000"/>
            </a:spcAft>
          </a:pPr>
          <a:r>
            <a:rPr lang="tr-TR" sz="2100" kern="1200" dirty="0"/>
            <a:t>Sorumlu Birimler</a:t>
          </a:r>
        </a:p>
      </dsp:txBody>
      <dsp:txXfrm>
        <a:off x="113008" y="12406"/>
        <a:ext cx="2221251" cy="378925"/>
      </dsp:txXfrm>
    </dsp:sp>
    <dsp:sp modelId="{E14FCB4F-9698-4921-ADF7-576C86969124}">
      <dsp:nvSpPr>
        <dsp:cNvPr id="0" name=""/>
        <dsp:cNvSpPr/>
      </dsp:nvSpPr>
      <dsp:spPr>
        <a:xfrm>
          <a:off x="150230" y="765168"/>
          <a:ext cx="131712" cy="1317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CD418-8C8B-4574-B35D-E7FEF90E88E2}">
      <dsp:nvSpPr>
        <dsp:cNvPr id="0" name=""/>
        <dsp:cNvSpPr/>
      </dsp:nvSpPr>
      <dsp:spPr>
        <a:xfrm>
          <a:off x="275735" y="677514"/>
          <a:ext cx="1667431" cy="30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tr-TR" sz="1000" kern="1200" dirty="0"/>
            <a:t>Merkez Birimler</a:t>
          </a:r>
        </a:p>
      </dsp:txBody>
      <dsp:txXfrm>
        <a:off x="275735" y="677514"/>
        <a:ext cx="1667431" cy="307021"/>
      </dsp:txXfrm>
    </dsp:sp>
    <dsp:sp modelId="{D2BB3C21-7720-4F4E-95D7-8B7A7963EECE}">
      <dsp:nvSpPr>
        <dsp:cNvPr id="0" name=""/>
        <dsp:cNvSpPr/>
      </dsp:nvSpPr>
      <dsp:spPr>
        <a:xfrm>
          <a:off x="150230" y="1072190"/>
          <a:ext cx="131712" cy="1317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8E8545-B1C3-4860-B348-E4C810F9D19F}">
      <dsp:nvSpPr>
        <dsp:cNvPr id="0" name=""/>
        <dsp:cNvSpPr/>
      </dsp:nvSpPr>
      <dsp:spPr>
        <a:xfrm>
          <a:off x="275735" y="984536"/>
          <a:ext cx="1667431" cy="30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tr-TR" sz="1000" kern="1200" dirty="0"/>
            <a:t>İl Sağlık Müdürlükleri</a:t>
          </a:r>
        </a:p>
      </dsp:txBody>
      <dsp:txXfrm>
        <a:off x="275735" y="984536"/>
        <a:ext cx="1667431" cy="307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1A618-0F0E-475C-98CC-0565C2C4A602}">
      <dsp:nvSpPr>
        <dsp:cNvPr id="0" name=""/>
        <dsp:cNvSpPr/>
      </dsp:nvSpPr>
      <dsp:spPr>
        <a:xfrm>
          <a:off x="93788" y="393193"/>
          <a:ext cx="2057592" cy="1977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1C065-1336-4820-A0C6-39A6046C5F53}">
      <dsp:nvSpPr>
        <dsp:cNvPr id="0" name=""/>
        <dsp:cNvSpPr/>
      </dsp:nvSpPr>
      <dsp:spPr>
        <a:xfrm>
          <a:off x="128445" y="428879"/>
          <a:ext cx="131715" cy="13171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9D558B-900D-425F-8EEC-560E23D3B22B}">
      <dsp:nvSpPr>
        <dsp:cNvPr id="0" name=""/>
        <dsp:cNvSpPr/>
      </dsp:nvSpPr>
      <dsp:spPr>
        <a:xfrm>
          <a:off x="113008" y="12406"/>
          <a:ext cx="2221251" cy="37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90000"/>
            </a:lnSpc>
            <a:spcBef>
              <a:spcPct val="0"/>
            </a:spcBef>
            <a:spcAft>
              <a:spcPct val="35000"/>
            </a:spcAft>
          </a:pPr>
          <a:r>
            <a:rPr lang="tr-TR" sz="2100" kern="1200" dirty="0"/>
            <a:t>Sorumlu Birimler</a:t>
          </a:r>
        </a:p>
      </dsp:txBody>
      <dsp:txXfrm>
        <a:off x="113008" y="12406"/>
        <a:ext cx="2221251" cy="378925"/>
      </dsp:txXfrm>
    </dsp:sp>
    <dsp:sp modelId="{E14FCB4F-9698-4921-ADF7-576C86969124}">
      <dsp:nvSpPr>
        <dsp:cNvPr id="0" name=""/>
        <dsp:cNvSpPr/>
      </dsp:nvSpPr>
      <dsp:spPr>
        <a:xfrm>
          <a:off x="150230" y="765168"/>
          <a:ext cx="131712" cy="1317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CD418-8C8B-4574-B35D-E7FEF90E88E2}">
      <dsp:nvSpPr>
        <dsp:cNvPr id="0" name=""/>
        <dsp:cNvSpPr/>
      </dsp:nvSpPr>
      <dsp:spPr>
        <a:xfrm>
          <a:off x="275735" y="677514"/>
          <a:ext cx="1667431" cy="30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tr-TR" sz="1000" kern="1200" dirty="0"/>
            <a:t>Merkez Birimler</a:t>
          </a:r>
        </a:p>
      </dsp:txBody>
      <dsp:txXfrm>
        <a:off x="275735" y="677514"/>
        <a:ext cx="1667431" cy="307021"/>
      </dsp:txXfrm>
    </dsp:sp>
    <dsp:sp modelId="{D2BB3C21-7720-4F4E-95D7-8B7A7963EECE}">
      <dsp:nvSpPr>
        <dsp:cNvPr id="0" name=""/>
        <dsp:cNvSpPr/>
      </dsp:nvSpPr>
      <dsp:spPr>
        <a:xfrm>
          <a:off x="150230" y="1072190"/>
          <a:ext cx="131712" cy="1317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8E8545-B1C3-4860-B348-E4C810F9D19F}">
      <dsp:nvSpPr>
        <dsp:cNvPr id="0" name=""/>
        <dsp:cNvSpPr/>
      </dsp:nvSpPr>
      <dsp:spPr>
        <a:xfrm>
          <a:off x="275735" y="984536"/>
          <a:ext cx="1667431" cy="30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tr-TR" sz="1000" kern="1200" dirty="0"/>
            <a:t>İl Sağlık Müdürlükleri</a:t>
          </a:r>
        </a:p>
      </dsp:txBody>
      <dsp:txXfrm>
        <a:off x="275735" y="984536"/>
        <a:ext cx="1667431" cy="3070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1A618-0F0E-475C-98CC-0565C2C4A602}">
      <dsp:nvSpPr>
        <dsp:cNvPr id="0" name=""/>
        <dsp:cNvSpPr/>
      </dsp:nvSpPr>
      <dsp:spPr>
        <a:xfrm>
          <a:off x="93788" y="393193"/>
          <a:ext cx="2057592" cy="1977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1C065-1336-4820-A0C6-39A6046C5F53}">
      <dsp:nvSpPr>
        <dsp:cNvPr id="0" name=""/>
        <dsp:cNvSpPr/>
      </dsp:nvSpPr>
      <dsp:spPr>
        <a:xfrm>
          <a:off x="128445" y="428879"/>
          <a:ext cx="131715" cy="13171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9D558B-900D-425F-8EEC-560E23D3B22B}">
      <dsp:nvSpPr>
        <dsp:cNvPr id="0" name=""/>
        <dsp:cNvSpPr/>
      </dsp:nvSpPr>
      <dsp:spPr>
        <a:xfrm>
          <a:off x="113008" y="12406"/>
          <a:ext cx="2221251" cy="37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90000"/>
            </a:lnSpc>
            <a:spcBef>
              <a:spcPct val="0"/>
            </a:spcBef>
            <a:spcAft>
              <a:spcPct val="35000"/>
            </a:spcAft>
          </a:pPr>
          <a:r>
            <a:rPr lang="tr-TR" sz="2100" kern="1200" dirty="0"/>
            <a:t>Sorumlu Birimler</a:t>
          </a:r>
        </a:p>
      </dsp:txBody>
      <dsp:txXfrm>
        <a:off x="113008" y="12406"/>
        <a:ext cx="2221251" cy="378925"/>
      </dsp:txXfrm>
    </dsp:sp>
    <dsp:sp modelId="{E14FCB4F-9698-4921-ADF7-576C86969124}">
      <dsp:nvSpPr>
        <dsp:cNvPr id="0" name=""/>
        <dsp:cNvSpPr/>
      </dsp:nvSpPr>
      <dsp:spPr>
        <a:xfrm>
          <a:off x="150230" y="765168"/>
          <a:ext cx="131712" cy="1317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CD418-8C8B-4574-B35D-E7FEF90E88E2}">
      <dsp:nvSpPr>
        <dsp:cNvPr id="0" name=""/>
        <dsp:cNvSpPr/>
      </dsp:nvSpPr>
      <dsp:spPr>
        <a:xfrm>
          <a:off x="275735" y="677514"/>
          <a:ext cx="1667431" cy="30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tr-TR" sz="1000" kern="1200" dirty="0"/>
            <a:t>Merkez Birimler</a:t>
          </a:r>
        </a:p>
      </dsp:txBody>
      <dsp:txXfrm>
        <a:off x="275735" y="677514"/>
        <a:ext cx="1667431" cy="307021"/>
      </dsp:txXfrm>
    </dsp:sp>
    <dsp:sp modelId="{D2BB3C21-7720-4F4E-95D7-8B7A7963EECE}">
      <dsp:nvSpPr>
        <dsp:cNvPr id="0" name=""/>
        <dsp:cNvSpPr/>
      </dsp:nvSpPr>
      <dsp:spPr>
        <a:xfrm>
          <a:off x="150230" y="1072190"/>
          <a:ext cx="131712" cy="1317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8E8545-B1C3-4860-B348-E4C810F9D19F}">
      <dsp:nvSpPr>
        <dsp:cNvPr id="0" name=""/>
        <dsp:cNvSpPr/>
      </dsp:nvSpPr>
      <dsp:spPr>
        <a:xfrm>
          <a:off x="275735" y="984536"/>
          <a:ext cx="1667431" cy="30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tr-TR" sz="1000" kern="1200" dirty="0"/>
            <a:t>İl Sağlık Müdürlükleri</a:t>
          </a:r>
        </a:p>
      </dsp:txBody>
      <dsp:txXfrm>
        <a:off x="275735" y="984536"/>
        <a:ext cx="1667431" cy="3070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1A618-0F0E-475C-98CC-0565C2C4A602}">
      <dsp:nvSpPr>
        <dsp:cNvPr id="0" name=""/>
        <dsp:cNvSpPr/>
      </dsp:nvSpPr>
      <dsp:spPr>
        <a:xfrm>
          <a:off x="93788" y="393193"/>
          <a:ext cx="2057592" cy="1977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1C065-1336-4820-A0C6-39A6046C5F53}">
      <dsp:nvSpPr>
        <dsp:cNvPr id="0" name=""/>
        <dsp:cNvSpPr/>
      </dsp:nvSpPr>
      <dsp:spPr>
        <a:xfrm>
          <a:off x="128445" y="428879"/>
          <a:ext cx="131715" cy="13171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9D558B-900D-425F-8EEC-560E23D3B22B}">
      <dsp:nvSpPr>
        <dsp:cNvPr id="0" name=""/>
        <dsp:cNvSpPr/>
      </dsp:nvSpPr>
      <dsp:spPr>
        <a:xfrm>
          <a:off x="113008" y="12406"/>
          <a:ext cx="2221251" cy="37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90000"/>
            </a:lnSpc>
            <a:spcBef>
              <a:spcPct val="0"/>
            </a:spcBef>
            <a:spcAft>
              <a:spcPct val="35000"/>
            </a:spcAft>
          </a:pPr>
          <a:r>
            <a:rPr lang="tr-TR" sz="2100" kern="1200" dirty="0"/>
            <a:t>Sorumlu Birimler</a:t>
          </a:r>
        </a:p>
      </dsp:txBody>
      <dsp:txXfrm>
        <a:off x="113008" y="12406"/>
        <a:ext cx="2221251" cy="378925"/>
      </dsp:txXfrm>
    </dsp:sp>
    <dsp:sp modelId="{E14FCB4F-9698-4921-ADF7-576C86969124}">
      <dsp:nvSpPr>
        <dsp:cNvPr id="0" name=""/>
        <dsp:cNvSpPr/>
      </dsp:nvSpPr>
      <dsp:spPr>
        <a:xfrm>
          <a:off x="150230" y="765168"/>
          <a:ext cx="131712" cy="1317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CD418-8C8B-4574-B35D-E7FEF90E88E2}">
      <dsp:nvSpPr>
        <dsp:cNvPr id="0" name=""/>
        <dsp:cNvSpPr/>
      </dsp:nvSpPr>
      <dsp:spPr>
        <a:xfrm>
          <a:off x="275735" y="677514"/>
          <a:ext cx="1667431" cy="30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tr-TR" sz="1000" kern="1200" dirty="0"/>
            <a:t>Merkez Birimler</a:t>
          </a:r>
        </a:p>
      </dsp:txBody>
      <dsp:txXfrm>
        <a:off x="275735" y="677514"/>
        <a:ext cx="1667431" cy="307021"/>
      </dsp:txXfrm>
    </dsp:sp>
    <dsp:sp modelId="{D2BB3C21-7720-4F4E-95D7-8B7A7963EECE}">
      <dsp:nvSpPr>
        <dsp:cNvPr id="0" name=""/>
        <dsp:cNvSpPr/>
      </dsp:nvSpPr>
      <dsp:spPr>
        <a:xfrm>
          <a:off x="150230" y="1072190"/>
          <a:ext cx="131712" cy="1317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8E8545-B1C3-4860-B348-E4C810F9D19F}">
      <dsp:nvSpPr>
        <dsp:cNvPr id="0" name=""/>
        <dsp:cNvSpPr/>
      </dsp:nvSpPr>
      <dsp:spPr>
        <a:xfrm>
          <a:off x="275735" y="984536"/>
          <a:ext cx="1667431" cy="30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tr-TR" sz="1000" kern="1200" dirty="0"/>
            <a:t>İl Sağlık Müdürlükleri</a:t>
          </a:r>
        </a:p>
      </dsp:txBody>
      <dsp:txXfrm>
        <a:off x="275735" y="984536"/>
        <a:ext cx="1667431" cy="307021"/>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0"/>
            <a:ext cx="4301543" cy="341064"/>
          </a:xfrm>
          <a:prstGeom prst="rect">
            <a:avLst/>
          </a:prstGeom>
        </p:spPr>
        <p:txBody>
          <a:bodyPr vert="horz" lIns="91430" tIns="45716" rIns="91430" bIns="45716" rtlCol="0"/>
          <a:lstStyle>
            <a:lvl1pPr algn="l">
              <a:defRPr sz="1200"/>
            </a:lvl1pPr>
          </a:lstStyle>
          <a:p>
            <a:endParaRPr lang="tr-TR"/>
          </a:p>
        </p:txBody>
      </p:sp>
      <p:sp>
        <p:nvSpPr>
          <p:cNvPr id="3" name="Veri Yer Tutucusu 2"/>
          <p:cNvSpPr>
            <a:spLocks noGrp="1"/>
          </p:cNvSpPr>
          <p:nvPr>
            <p:ph type="dt" sz="quarter" idx="1"/>
          </p:nvPr>
        </p:nvSpPr>
        <p:spPr>
          <a:xfrm>
            <a:off x="5622800" y="0"/>
            <a:ext cx="4301543" cy="341064"/>
          </a:xfrm>
          <a:prstGeom prst="rect">
            <a:avLst/>
          </a:prstGeom>
        </p:spPr>
        <p:txBody>
          <a:bodyPr vert="horz" lIns="91430" tIns="45716" rIns="91430" bIns="45716" rtlCol="0"/>
          <a:lstStyle>
            <a:lvl1pPr algn="r">
              <a:defRPr sz="1200"/>
            </a:lvl1pPr>
          </a:lstStyle>
          <a:p>
            <a:fld id="{048524A6-CE3F-4A90-AF45-FC2B647196E7}" type="datetimeFigureOut">
              <a:rPr lang="tr-TR" smtClean="0"/>
              <a:t>22.01.2021</a:t>
            </a:fld>
            <a:endParaRPr lang="tr-TR"/>
          </a:p>
        </p:txBody>
      </p:sp>
      <p:sp>
        <p:nvSpPr>
          <p:cNvPr id="4" name="Altbilgi Yer Tutucusu 3"/>
          <p:cNvSpPr>
            <a:spLocks noGrp="1"/>
          </p:cNvSpPr>
          <p:nvPr>
            <p:ph type="ftr" sz="quarter" idx="2"/>
          </p:nvPr>
        </p:nvSpPr>
        <p:spPr>
          <a:xfrm>
            <a:off x="2" y="6456613"/>
            <a:ext cx="4301543" cy="341064"/>
          </a:xfrm>
          <a:prstGeom prst="rect">
            <a:avLst/>
          </a:prstGeom>
        </p:spPr>
        <p:txBody>
          <a:bodyPr vert="horz" lIns="91430" tIns="45716" rIns="91430" bIns="45716" rtlCol="0" anchor="b"/>
          <a:lstStyle>
            <a:lvl1pPr algn="l">
              <a:defRPr sz="1200"/>
            </a:lvl1pPr>
          </a:lstStyle>
          <a:p>
            <a:endParaRPr lang="tr-TR"/>
          </a:p>
        </p:txBody>
      </p:sp>
      <p:sp>
        <p:nvSpPr>
          <p:cNvPr id="5" name="Slayt Numarası Yer Tutucusu 4"/>
          <p:cNvSpPr>
            <a:spLocks noGrp="1"/>
          </p:cNvSpPr>
          <p:nvPr>
            <p:ph type="sldNum" sz="quarter" idx="3"/>
          </p:nvPr>
        </p:nvSpPr>
        <p:spPr>
          <a:xfrm>
            <a:off x="5622800" y="6456613"/>
            <a:ext cx="4301543" cy="341064"/>
          </a:xfrm>
          <a:prstGeom prst="rect">
            <a:avLst/>
          </a:prstGeom>
        </p:spPr>
        <p:txBody>
          <a:bodyPr vert="horz" lIns="91430" tIns="45716" rIns="91430" bIns="45716" rtlCol="0" anchor="b"/>
          <a:lstStyle>
            <a:lvl1pPr algn="r">
              <a:defRPr sz="1200"/>
            </a:lvl1pPr>
          </a:lstStyle>
          <a:p>
            <a:fld id="{BC212B49-2AA9-4769-BFF0-38AE2E5D13D4}" type="slidenum">
              <a:rPr lang="tr-TR" smtClean="0"/>
              <a:t>‹#›</a:t>
            </a:fld>
            <a:endParaRPr lang="tr-TR"/>
          </a:p>
        </p:txBody>
      </p:sp>
    </p:spTree>
    <p:extLst>
      <p:ext uri="{BB962C8B-B14F-4D97-AF65-F5344CB8AC3E}">
        <p14:creationId xmlns:p14="http://schemas.microsoft.com/office/powerpoint/2010/main" val="31886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0"/>
            <a:ext cx="4301543" cy="341064"/>
          </a:xfrm>
          <a:prstGeom prst="rect">
            <a:avLst/>
          </a:prstGeom>
        </p:spPr>
        <p:txBody>
          <a:bodyPr vert="horz" lIns="91430" tIns="45716" rIns="91430" bIns="45716" rtlCol="0"/>
          <a:lstStyle>
            <a:lvl1pPr algn="l">
              <a:defRPr sz="1200"/>
            </a:lvl1pPr>
          </a:lstStyle>
          <a:p>
            <a:endParaRPr lang="tr-TR"/>
          </a:p>
        </p:txBody>
      </p:sp>
      <p:sp>
        <p:nvSpPr>
          <p:cNvPr id="3" name="Veri Yer Tutucusu 2"/>
          <p:cNvSpPr>
            <a:spLocks noGrp="1"/>
          </p:cNvSpPr>
          <p:nvPr>
            <p:ph type="dt" idx="1"/>
          </p:nvPr>
        </p:nvSpPr>
        <p:spPr>
          <a:xfrm>
            <a:off x="5622800" y="0"/>
            <a:ext cx="4301543" cy="341064"/>
          </a:xfrm>
          <a:prstGeom prst="rect">
            <a:avLst/>
          </a:prstGeom>
        </p:spPr>
        <p:txBody>
          <a:bodyPr vert="horz" lIns="91430" tIns="45716" rIns="91430" bIns="45716" rtlCol="0"/>
          <a:lstStyle>
            <a:lvl1pPr algn="r">
              <a:defRPr sz="1200"/>
            </a:lvl1pPr>
          </a:lstStyle>
          <a:p>
            <a:fld id="{3BB384BF-8403-4CF2-BA85-C831FD6A52F0}" type="datetimeFigureOut">
              <a:rPr lang="tr-TR" smtClean="0"/>
              <a:t>22.01.2021</a:t>
            </a:fld>
            <a:endParaRPr lang="tr-TR"/>
          </a:p>
        </p:txBody>
      </p:sp>
      <p:sp>
        <p:nvSpPr>
          <p:cNvPr id="4" name="Slayt Görüntüsü Yer Tutucusu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30" tIns="45716" rIns="91430" bIns="45716" rtlCol="0" anchor="ctr"/>
          <a:lstStyle/>
          <a:p>
            <a:endParaRPr lang="tr-TR"/>
          </a:p>
        </p:txBody>
      </p:sp>
      <p:sp>
        <p:nvSpPr>
          <p:cNvPr id="5" name="Not Yer Tutucusu 4"/>
          <p:cNvSpPr>
            <a:spLocks noGrp="1"/>
          </p:cNvSpPr>
          <p:nvPr>
            <p:ph type="body" sz="quarter" idx="3"/>
          </p:nvPr>
        </p:nvSpPr>
        <p:spPr>
          <a:xfrm>
            <a:off x="992665" y="3271381"/>
            <a:ext cx="7941310" cy="2676585"/>
          </a:xfrm>
          <a:prstGeom prst="rect">
            <a:avLst/>
          </a:prstGeom>
        </p:spPr>
        <p:txBody>
          <a:bodyPr vert="horz" lIns="91430" tIns="45716" rIns="91430" bIns="45716"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2" y="6456613"/>
            <a:ext cx="4301543" cy="341064"/>
          </a:xfrm>
          <a:prstGeom prst="rect">
            <a:avLst/>
          </a:prstGeom>
        </p:spPr>
        <p:txBody>
          <a:bodyPr vert="horz" lIns="91430" tIns="45716" rIns="91430" bIns="45716" rtlCol="0" anchor="b"/>
          <a:lstStyle>
            <a:lvl1pPr algn="l">
              <a:defRPr sz="1200"/>
            </a:lvl1pPr>
          </a:lstStyle>
          <a:p>
            <a:endParaRPr lang="tr-TR"/>
          </a:p>
        </p:txBody>
      </p:sp>
      <p:sp>
        <p:nvSpPr>
          <p:cNvPr id="7" name="Slayt Numarası Yer Tutucusu 6"/>
          <p:cNvSpPr>
            <a:spLocks noGrp="1"/>
          </p:cNvSpPr>
          <p:nvPr>
            <p:ph type="sldNum" sz="quarter" idx="5"/>
          </p:nvPr>
        </p:nvSpPr>
        <p:spPr>
          <a:xfrm>
            <a:off x="5622800" y="6456613"/>
            <a:ext cx="4301543" cy="341064"/>
          </a:xfrm>
          <a:prstGeom prst="rect">
            <a:avLst/>
          </a:prstGeom>
        </p:spPr>
        <p:txBody>
          <a:bodyPr vert="horz" lIns="91430" tIns="45716" rIns="91430" bIns="45716" rtlCol="0" anchor="b"/>
          <a:lstStyle>
            <a:lvl1pPr algn="r">
              <a:defRPr sz="1200"/>
            </a:lvl1pPr>
          </a:lstStyle>
          <a:p>
            <a:fld id="{3070D695-6253-43A2-ABD5-115974ABEBE7}" type="slidenum">
              <a:rPr lang="tr-TR" smtClean="0"/>
              <a:t>‹#›</a:t>
            </a:fld>
            <a:endParaRPr lang="tr-TR"/>
          </a:p>
        </p:txBody>
      </p:sp>
    </p:spTree>
    <p:extLst>
      <p:ext uri="{BB962C8B-B14F-4D97-AF65-F5344CB8AC3E}">
        <p14:creationId xmlns:p14="http://schemas.microsoft.com/office/powerpoint/2010/main" val="314021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ash_SBLogo">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1800" y="1574800"/>
            <a:ext cx="3708400" cy="3708400"/>
          </a:xfrm>
          <a:prstGeom prst="rect">
            <a:avLst/>
          </a:prstGeom>
        </p:spPr>
      </p:pic>
    </p:spTree>
    <p:extLst>
      <p:ext uri="{BB962C8B-B14F-4D97-AF65-F5344CB8AC3E}">
        <p14:creationId xmlns:p14="http://schemas.microsoft.com/office/powerpoint/2010/main" val="151837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60A8A587-E2FE-CC4C-A2E1-789A183BF66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sp>
        <p:nvSpPr>
          <p:cNvPr id="14" name="Metin kutusu 13"/>
          <p:cNvSpPr txBox="1"/>
          <p:nvPr userDrawn="1"/>
        </p:nvSpPr>
        <p:spPr>
          <a:xfrm>
            <a:off x="6234000" y="1587065"/>
            <a:ext cx="4690792" cy="646331"/>
          </a:xfrm>
          <a:prstGeom prst="rect">
            <a:avLst/>
          </a:prstGeom>
          <a:noFill/>
        </p:spPr>
        <p:txBody>
          <a:bodyPr wrap="square" rtlCol="0">
            <a:spAutoFit/>
          </a:bodyPr>
          <a:lstStyle/>
          <a:p>
            <a:pPr algn="ctr"/>
            <a:r>
              <a:rPr lang="tr-TR" dirty="0">
                <a:solidFill>
                  <a:schemeClr val="bg1"/>
                </a:solidFill>
              </a:rPr>
              <a:t>T.C.SAĞLIK BAKANLIĞI</a:t>
            </a:r>
          </a:p>
          <a:p>
            <a:pPr algn="ctr"/>
            <a:r>
              <a:rPr lang="tr-TR" dirty="0">
                <a:solidFill>
                  <a:schemeClr val="bg1"/>
                </a:solidFill>
              </a:rPr>
              <a:t>STRATEJİ GELİŞTİRME BAŞKANLIĞI</a:t>
            </a:r>
          </a:p>
        </p:txBody>
      </p:sp>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3536" y="116874"/>
            <a:ext cx="1551722" cy="1554276"/>
          </a:xfrm>
          <a:prstGeom prst="rect">
            <a:avLst/>
          </a:prstGeom>
        </p:spPr>
      </p:pic>
      <p:sp>
        <p:nvSpPr>
          <p:cNvPr id="17" name="Unvan 1"/>
          <p:cNvSpPr>
            <a:spLocks noGrp="1"/>
          </p:cNvSpPr>
          <p:nvPr>
            <p:ph type="ctrTitle"/>
          </p:nvPr>
        </p:nvSpPr>
        <p:spPr>
          <a:xfrm>
            <a:off x="4724400" y="2985439"/>
            <a:ext cx="7172960" cy="683393"/>
          </a:xfrm>
          <a:effectLst>
            <a:reflection blurRad="114300" stA="52000" endA="300" endPos="35000" dir="5400000" sy="-100000" algn="bl" rotWithShape="0"/>
          </a:effectLst>
        </p:spPr>
        <p:txBody>
          <a:bodyPr wrap="none" bIns="0" anchor="t">
            <a:noAutofit/>
          </a:bodyPr>
          <a:lstStyle>
            <a:lvl1pPr algn="ctr">
              <a:defRPr sz="4800">
                <a:solidFill>
                  <a:schemeClr val="bg1"/>
                </a:solidFill>
              </a:defRPr>
            </a:lvl1pPr>
          </a:lstStyle>
          <a:p>
            <a:r>
              <a:rPr lang="tr-TR" dirty="0"/>
              <a:t>Asıl başlık stili için tıklatın</a:t>
            </a:r>
          </a:p>
        </p:txBody>
      </p:sp>
      <p:sp>
        <p:nvSpPr>
          <p:cNvPr id="18" name="Alt Başlık 2"/>
          <p:cNvSpPr>
            <a:spLocks noGrp="1"/>
          </p:cNvSpPr>
          <p:nvPr>
            <p:ph type="subTitle" idx="1"/>
          </p:nvPr>
        </p:nvSpPr>
        <p:spPr>
          <a:xfrm>
            <a:off x="4724400" y="3776899"/>
            <a:ext cx="7172960" cy="305818"/>
          </a:xfrm>
          <a:effectLst>
            <a:reflection blurRad="6350" stA="52000" endA="300" endPos="63000" dir="5400000" sy="-100000" algn="bl" rotWithShape="0"/>
          </a:effectLst>
        </p:spPr>
        <p:txBody>
          <a:bodyPr bIns="0"/>
          <a:lstStyle>
            <a:lvl1pPr marL="0" indent="0" algn="ctr">
              <a:buNone/>
              <a:defRPr sz="1800">
                <a:solidFill>
                  <a:schemeClr val="bg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Tree>
    <p:extLst>
      <p:ext uri="{BB962C8B-B14F-4D97-AF65-F5344CB8AC3E}">
        <p14:creationId xmlns:p14="http://schemas.microsoft.com/office/powerpoint/2010/main" val="73832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ikdörtgen 11"/>
          <p:cNvSpPr/>
          <p:nvPr userDrawn="1"/>
        </p:nvSpPr>
        <p:spPr>
          <a:xfrm>
            <a:off x="0" y="1855167"/>
            <a:ext cx="12188825" cy="3067897"/>
          </a:xfrm>
          <a:prstGeom prst="rect">
            <a:avLst/>
          </a:prstGeom>
          <a:gradFill flip="none" rotWithShape="1">
            <a:gsLst>
              <a:gs pos="0">
                <a:schemeClr val="accent2">
                  <a:lumMod val="0"/>
                  <a:lumOff val="100000"/>
                </a:schemeClr>
              </a:gs>
              <a:gs pos="77000">
                <a:schemeClr val="accent2">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8149" y="24492"/>
            <a:ext cx="1002512" cy="1004162"/>
          </a:xfrm>
          <a:prstGeom prst="rect">
            <a:avLst/>
          </a:prstGeom>
        </p:spPr>
      </p:pic>
      <p:sp>
        <p:nvSpPr>
          <p:cNvPr id="17" name="Unvan 1"/>
          <p:cNvSpPr>
            <a:spLocks noGrp="1"/>
          </p:cNvSpPr>
          <p:nvPr>
            <p:ph type="ctrTitle"/>
          </p:nvPr>
        </p:nvSpPr>
        <p:spPr>
          <a:xfrm>
            <a:off x="1524000" y="2916459"/>
            <a:ext cx="9144000" cy="683393"/>
          </a:xfrm>
          <a:effectLst>
            <a:reflection blurRad="114300" stA="52000" endA="300" endPos="35000" dir="5400000" sy="-100000" algn="bl" rotWithShape="0"/>
          </a:effectLst>
        </p:spPr>
        <p:txBody>
          <a:bodyPr wrap="none" bIns="0" anchor="t">
            <a:noAutofit/>
          </a:bodyPr>
          <a:lstStyle>
            <a:lvl1pPr algn="ctr">
              <a:defRPr sz="4800">
                <a:solidFill>
                  <a:schemeClr val="tx1"/>
                </a:solidFill>
              </a:defRPr>
            </a:lvl1pPr>
          </a:lstStyle>
          <a:p>
            <a:r>
              <a:rPr lang="tr-TR"/>
              <a:t>Asıl başlık stili için tıklatın</a:t>
            </a:r>
            <a:endParaRPr lang="tr-TR" dirty="0"/>
          </a:p>
        </p:txBody>
      </p:sp>
      <p:sp>
        <p:nvSpPr>
          <p:cNvPr id="18" name="Alt Başlık 2"/>
          <p:cNvSpPr>
            <a:spLocks noGrp="1"/>
          </p:cNvSpPr>
          <p:nvPr>
            <p:ph type="subTitle" idx="1"/>
          </p:nvPr>
        </p:nvSpPr>
        <p:spPr>
          <a:xfrm>
            <a:off x="1524000" y="3707919"/>
            <a:ext cx="9144000" cy="305818"/>
          </a:xfrm>
          <a:effectLst>
            <a:reflection blurRad="6350" stA="52000" endA="300" endPos="63000" dir="5400000" sy="-100000" algn="bl" rotWithShape="0"/>
          </a:effectLst>
        </p:spPr>
        <p:txBody>
          <a:bodyPr bIns="0"/>
          <a:lstStyle>
            <a:lvl1pPr marL="0" indent="0" algn="ctr">
              <a:buNone/>
              <a:defRPr sz="2400">
                <a:solidFill>
                  <a:schemeClr val="tx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dirty="0"/>
          </a:p>
        </p:txBody>
      </p:sp>
    </p:spTree>
    <p:extLst>
      <p:ext uri="{BB962C8B-B14F-4D97-AF65-F5344CB8AC3E}">
        <p14:creationId xmlns:p14="http://schemas.microsoft.com/office/powerpoint/2010/main" val="3081345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Özel Düzen">
    <p:bg>
      <p:bgPr>
        <a:blipFill dpi="0" rotWithShape="1">
          <a:blip r:embed="rId2">
            <a:extLst>
              <a:ext uri="{BEBA8EAE-BF5A-486C-A8C5-ECC9F3942E4B}">
                <a14:imgProps xmlns:a14="http://schemas.microsoft.com/office/drawing/2010/main">
                  <a14:imgLayer r:embed="rId3">
                    <a14:imgEffect>
                      <a14:brightnessContrast bright="15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İçerik Yer Tutucusu 2"/>
          <p:cNvSpPr>
            <a:spLocks noGrp="1"/>
          </p:cNvSpPr>
          <p:nvPr>
            <p:ph idx="1"/>
          </p:nvPr>
        </p:nvSpPr>
        <p:spPr>
          <a:xfrm>
            <a:off x="165035" y="1334814"/>
            <a:ext cx="11865197" cy="5021536"/>
          </a:xfrm>
        </p:spPr>
        <p:txBody>
          <a:bodyPr>
            <a:normAutofit/>
          </a:bodyPr>
          <a:lstStyle>
            <a:lvl1pPr>
              <a:defRPr sz="3200"/>
            </a:lvl1pPr>
            <a:lvl2pPr>
              <a:defRPr sz="2800"/>
            </a:lvl2pPr>
            <a:lvl3pPr>
              <a:defRPr sz="2400"/>
            </a:lvl3pPr>
            <a:lvl4pPr>
              <a:defRPr sz="2000"/>
            </a:lvl4pPr>
            <a:lvl5pPr>
              <a:defRPr sz="2000"/>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2" name="Unvan 1"/>
          <p:cNvSpPr>
            <a:spLocks noGrp="1"/>
          </p:cNvSpPr>
          <p:nvPr>
            <p:ph type="title"/>
          </p:nvPr>
        </p:nvSpPr>
        <p:spPr>
          <a:xfrm>
            <a:off x="1519103" y="20385"/>
            <a:ext cx="10530393" cy="521436"/>
          </a:xfrm>
        </p:spPr>
        <p:txBody>
          <a:bodyPr>
            <a:normAutofit/>
          </a:bodyPr>
          <a:lstStyle>
            <a:lvl1pPr>
              <a:defRPr sz="3200">
                <a:solidFill>
                  <a:srgbClr val="DC0C15"/>
                </a:solidFill>
              </a:defRPr>
            </a:lvl1pPr>
          </a:lstStyle>
          <a:p>
            <a:r>
              <a:rPr lang="tr-TR"/>
              <a:t>Asıl başlık stili için tıklatın</a:t>
            </a:r>
          </a:p>
        </p:txBody>
      </p:sp>
      <p:pic>
        <p:nvPicPr>
          <p:cNvPr id="8" name="Resim 7"/>
          <p:cNvPicPr>
            <a:picLocks noChangeAspect="1"/>
          </p:cNvPicPr>
          <p:nvPr userDrawn="1"/>
        </p:nvPicPr>
        <p:blipFill rotWithShape="1">
          <a:blip r:embed="rId4" cstate="print">
            <a:extLst>
              <a:ext uri="{28A0092B-C50C-407E-A947-70E740481C1C}">
                <a14:useLocalDpi xmlns:a14="http://schemas.microsoft.com/office/drawing/2010/main" val="0"/>
              </a:ext>
            </a:extLst>
          </a:blip>
          <a:srcRect t="10146" r="695" b="80861"/>
          <a:stretch/>
        </p:blipFill>
        <p:spPr>
          <a:xfrm>
            <a:off x="1633" y="570081"/>
            <a:ext cx="12192000" cy="371191"/>
          </a:xfrm>
          <a:prstGeom prst="rect">
            <a:avLst/>
          </a:prstGeom>
        </p:spPr>
      </p:pic>
      <p:sp>
        <p:nvSpPr>
          <p:cNvPr id="12" name="Oval 11"/>
          <p:cNvSpPr/>
          <p:nvPr userDrawn="1"/>
        </p:nvSpPr>
        <p:spPr>
          <a:xfrm>
            <a:off x="615273" y="303761"/>
            <a:ext cx="903830" cy="903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Resim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21738" t="9256" r="22838" b="3934"/>
          <a:stretch/>
        </p:blipFill>
        <p:spPr>
          <a:xfrm>
            <a:off x="664293" y="354071"/>
            <a:ext cx="805791" cy="803209"/>
          </a:xfrm>
          <a:prstGeom prst="rect">
            <a:avLst/>
          </a:prstGeom>
        </p:spPr>
      </p:pic>
      <p:sp>
        <p:nvSpPr>
          <p:cNvPr id="14" name="Metin kutusu 13"/>
          <p:cNvSpPr txBox="1"/>
          <p:nvPr userDrawn="1"/>
        </p:nvSpPr>
        <p:spPr>
          <a:xfrm>
            <a:off x="7674217" y="611319"/>
            <a:ext cx="4272742" cy="307777"/>
          </a:xfrm>
          <a:prstGeom prst="rect">
            <a:avLst/>
          </a:prstGeom>
          <a:noFill/>
        </p:spPr>
        <p:txBody>
          <a:bodyPr wrap="square" rtlCol="0">
            <a:spAutoFit/>
          </a:bodyPr>
          <a:lstStyle/>
          <a:p>
            <a:pPr algn="r"/>
            <a:r>
              <a:rPr lang="tr-TR" sz="1400" b="1" dirty="0">
                <a:solidFill>
                  <a:schemeClr val="bg1"/>
                </a:solidFill>
                <a:latin typeface="Myriad Pro" panose="020B0503030403020204" pitchFamily="34" charset="0"/>
              </a:rPr>
              <a:t>Strateji Geliştirme Başkanlığı</a:t>
            </a:r>
          </a:p>
        </p:txBody>
      </p:sp>
    </p:spTree>
    <p:extLst>
      <p:ext uri="{BB962C8B-B14F-4D97-AF65-F5344CB8AC3E}">
        <p14:creationId xmlns:p14="http://schemas.microsoft.com/office/powerpoint/2010/main" val="194528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41AAC5-9689-1844-94F8-374E25585964}"/>
              </a:ext>
            </a:extLst>
          </p:cNvPr>
          <p:cNvSpPr>
            <a:spLocks noGrp="1"/>
          </p:cNvSpPr>
          <p:nvPr>
            <p:ph type="title"/>
          </p:nvPr>
        </p:nvSpPr>
        <p:spPr/>
        <p:txBody>
          <a:bodyPr/>
          <a:lstStyle/>
          <a:p>
            <a:r>
              <a:rPr lang="tr-TR"/>
              <a:t>Asıl başlık stilini düzenlemek için tıklayın</a:t>
            </a:r>
          </a:p>
        </p:txBody>
      </p:sp>
      <p:sp>
        <p:nvSpPr>
          <p:cNvPr id="3" name="Slayt Numarası Yer Tutucusu 2">
            <a:extLst>
              <a:ext uri="{FF2B5EF4-FFF2-40B4-BE49-F238E27FC236}">
                <a16:creationId xmlns:a16="http://schemas.microsoft.com/office/drawing/2014/main" id="{040926A1-2049-B94E-AB2D-A5A3F5949F62}"/>
              </a:ext>
            </a:extLst>
          </p:cNvPr>
          <p:cNvSpPr>
            <a:spLocks noGrp="1"/>
          </p:cNvSpPr>
          <p:nvPr>
            <p:ph type="sldNum" sz="quarter" idx="10"/>
          </p:nvPr>
        </p:nvSpPr>
        <p:spPr/>
        <p:txBody>
          <a:bodyPr/>
          <a:lstStyle/>
          <a:p>
            <a:fld id="{355FEEFD-3B84-5E40-B880-6D259D79DEE1}" type="slidenum">
              <a:rPr lang="tr-TR" smtClean="0"/>
              <a:pPr/>
              <a:t>‹#›</a:t>
            </a:fld>
            <a:r>
              <a:rPr lang="tr-TR" dirty="0"/>
              <a:t>/33</a:t>
            </a:r>
          </a:p>
        </p:txBody>
      </p:sp>
    </p:spTree>
    <p:extLst>
      <p:ext uri="{BB962C8B-B14F-4D97-AF65-F5344CB8AC3E}">
        <p14:creationId xmlns:p14="http://schemas.microsoft.com/office/powerpoint/2010/main" val="195412311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44000">
              <a:srgbClr val="FAFAFA"/>
            </a:gs>
            <a:gs pos="0">
              <a:srgbClr val="FBFBFB"/>
            </a:gs>
            <a:gs pos="100000">
              <a:srgbClr val="F4F4F4"/>
            </a:gs>
          </a:gsLst>
          <a:lin ang="5400000" scaled="1"/>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DF3C1-8E23-4A12-B85D-7F7F384C8C5A}" type="slidenum">
              <a:rPr lang="tr-TR" smtClean="0">
                <a:solidFill>
                  <a:prstClr val="black">
                    <a:tint val="75000"/>
                  </a:prstClr>
                </a:solidFill>
              </a:rPr>
              <a:pPr/>
              <a:t>‹#›</a:t>
            </a:fld>
            <a:r>
              <a:rPr lang="tr-TR" dirty="0">
                <a:solidFill>
                  <a:prstClr val="black">
                    <a:tint val="75000"/>
                  </a:prstClr>
                </a:solidFill>
              </a:rPr>
              <a:t>/33</a:t>
            </a:r>
          </a:p>
        </p:txBody>
      </p:sp>
      <p:sp>
        <p:nvSpPr>
          <p:cNvPr id="7" name="Slayt Numarası Yer Tutucusu 12"/>
          <p:cNvSpPr txBox="1">
            <a:spLocks/>
          </p:cNvSpPr>
          <p:nvPr userDrawn="1"/>
        </p:nvSpPr>
        <p:spPr>
          <a:xfrm>
            <a:off x="11204575" y="6394450"/>
            <a:ext cx="825500" cy="365125"/>
          </a:xfrm>
          <a:prstGeom prst="rect">
            <a:avLst/>
          </a:prstGeom>
        </p:spPr>
        <p:txBody>
          <a:bodyPr/>
          <a:lstStyle>
            <a:defPPr>
              <a:defRPr lang="tr-TR"/>
            </a:defPPr>
            <a:lvl1pPr marL="0" algn="l" defTabSz="914400" rtl="0" eaLnBrk="1" latinLnBrk="0" hangingPunct="1">
              <a:defRPr sz="1600" kern="1200">
                <a:solidFill>
                  <a:srgbClr val="C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4204BE-466C-4FCD-980B-D321A1B2D829}" type="slidenum">
              <a:rPr lang="tr-TR" smtClean="0"/>
              <a:pPr>
                <a:defRPr/>
              </a:pPr>
              <a:t>‹#›</a:t>
            </a:fld>
            <a:r>
              <a:rPr lang="tr-TR" dirty="0" smtClean="0"/>
              <a:t>/22</a:t>
            </a:r>
            <a:endParaRPr lang="tr-TR" dirty="0"/>
          </a:p>
          <a:p>
            <a:pPr>
              <a:defRPr/>
            </a:pPr>
            <a:endParaRPr lang="tr-TR" dirty="0"/>
          </a:p>
          <a:p>
            <a:pPr>
              <a:defRPr/>
            </a:pPr>
            <a:endParaRPr lang="tr-TR" dirty="0"/>
          </a:p>
        </p:txBody>
      </p:sp>
    </p:spTree>
    <p:extLst>
      <p:ext uri="{BB962C8B-B14F-4D97-AF65-F5344CB8AC3E}">
        <p14:creationId xmlns:p14="http://schemas.microsoft.com/office/powerpoint/2010/main" val="2814182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3" r:id="rId4"/>
    <p:sldLayoutId id="2147483666"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60A8A587-E2FE-CC4C-A2E1-789A183BF66B}"/>
              </a:ext>
            </a:extLst>
          </p:cNvPr>
          <p:cNvPicPr>
            <a:picLocks noChangeAspect="1"/>
          </p:cNvPicPr>
          <p:nvPr/>
        </p:nvPicPr>
        <p:blipFill>
          <a:blip r:embed="rId2"/>
          <a:stretch>
            <a:fillRect/>
          </a:stretch>
        </p:blipFill>
        <p:spPr>
          <a:xfrm>
            <a:off x="0" y="42757"/>
            <a:ext cx="12192000" cy="6858000"/>
          </a:xfrm>
          <a:prstGeom prst="rect">
            <a:avLst/>
          </a:prstGeom>
        </p:spPr>
      </p:pic>
      <p:sp>
        <p:nvSpPr>
          <p:cNvPr id="4" name="Alt Başlık 2">
            <a:extLst>
              <a:ext uri="{FF2B5EF4-FFF2-40B4-BE49-F238E27FC236}">
                <a16:creationId xmlns:a16="http://schemas.microsoft.com/office/drawing/2014/main" id="{4B47418F-2317-974E-9869-E21C8FECB8DB}"/>
              </a:ext>
            </a:extLst>
          </p:cNvPr>
          <p:cNvSpPr txBox="1">
            <a:spLocks/>
          </p:cNvSpPr>
          <p:nvPr/>
        </p:nvSpPr>
        <p:spPr>
          <a:xfrm>
            <a:off x="4803279" y="3880383"/>
            <a:ext cx="7316796" cy="2187042"/>
          </a:xfrm>
          <a:prstGeom prst="rect">
            <a:avLst/>
          </a:prstGeom>
          <a:effectLst>
            <a:outerShdw blurRad="50800" dist="38100" dir="2700000" algn="tl" rotWithShape="0">
              <a:prstClr val="black">
                <a:alpha val="64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None/>
            </a:pPr>
            <a:r>
              <a:rPr lang="tr-TR" altLang="tr-TR" b="1" dirty="0">
                <a:solidFill>
                  <a:schemeClr val="bg1"/>
                </a:solidFill>
                <a:latin typeface="Times New Roman" panose="02020603050405020304" pitchFamily="18" charset="0"/>
                <a:cs typeface="Times New Roman" panose="02020603050405020304" pitchFamily="18" charset="0"/>
              </a:rPr>
              <a:t>2021 – 2022 Kamu İç Kontrol Standartlarına Uyum Eylem Planı</a:t>
            </a:r>
          </a:p>
          <a:p>
            <a:pPr algn="ctr">
              <a:lnSpc>
                <a:spcPct val="100000"/>
              </a:lnSpc>
              <a:buNone/>
            </a:pPr>
            <a:endParaRPr lang="tr-TR" altLang="tr-TR" b="1" dirty="0">
              <a:solidFill>
                <a:schemeClr val="bg1"/>
              </a:solidFill>
              <a:latin typeface="Times New Roman" panose="02020603050405020304" pitchFamily="18" charset="0"/>
              <a:cs typeface="Times New Roman" panose="02020603050405020304" pitchFamily="18" charset="0"/>
            </a:endParaRPr>
          </a:p>
          <a:p>
            <a:pPr algn="ctr">
              <a:lnSpc>
                <a:spcPct val="100000"/>
              </a:lnSpc>
              <a:buNone/>
            </a:pPr>
            <a:r>
              <a:rPr lang="tr-TR" altLang="tr-TR" b="1" dirty="0">
                <a:solidFill>
                  <a:schemeClr val="bg1"/>
                </a:solidFill>
                <a:latin typeface="Times New Roman" panose="02020603050405020304" pitchFamily="18" charset="0"/>
                <a:cs typeface="Times New Roman" panose="02020603050405020304" pitchFamily="18" charset="0"/>
              </a:rPr>
              <a:t>1. Çeyrek Dönem Eylemleri</a:t>
            </a:r>
          </a:p>
        </p:txBody>
      </p:sp>
      <p:sp>
        <p:nvSpPr>
          <p:cNvPr id="6" name="Metin kutusu 5"/>
          <p:cNvSpPr txBox="1"/>
          <p:nvPr/>
        </p:nvSpPr>
        <p:spPr>
          <a:xfrm>
            <a:off x="5719999" y="1961570"/>
            <a:ext cx="4690792" cy="369332"/>
          </a:xfrm>
          <a:prstGeom prst="rect">
            <a:avLst/>
          </a:prstGeom>
          <a:noFill/>
        </p:spPr>
        <p:txBody>
          <a:bodyPr wrap="square" rtlCol="0">
            <a:spAutoFit/>
          </a:bodyPr>
          <a:lstStyle/>
          <a:p>
            <a:pPr algn="ctr"/>
            <a:r>
              <a:rPr lang="tr-TR" dirty="0">
                <a:solidFill>
                  <a:schemeClr val="bg1"/>
                </a:solidFill>
              </a:rPr>
              <a:t>STRATEJİ GELİŞTİRME BAŞKANLIĞI</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9534" y="407294"/>
            <a:ext cx="1551722" cy="1554276"/>
          </a:xfrm>
          <a:prstGeom prst="rect">
            <a:avLst/>
          </a:prstGeom>
        </p:spPr>
      </p:pic>
    </p:spTree>
    <p:extLst>
      <p:ext uri="{BB962C8B-B14F-4D97-AF65-F5344CB8AC3E}">
        <p14:creationId xmlns:p14="http://schemas.microsoft.com/office/powerpoint/2010/main" val="214923384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91923" y="0"/>
            <a:ext cx="10700077" cy="438912"/>
          </a:xfrm>
        </p:spPr>
        <p:txBody>
          <a:bodyPr>
            <a:normAutofit/>
          </a:bodyPr>
          <a:lstStyle/>
          <a:p>
            <a:r>
              <a:rPr lang="tr-TR" sz="2400" dirty="0"/>
              <a:t>İş Süreçleri Tanımlama Formu</a:t>
            </a:r>
          </a:p>
        </p:txBody>
      </p:sp>
      <p:sp>
        <p:nvSpPr>
          <p:cNvPr id="2" name="Dikdörtgen 1"/>
          <p:cNvSpPr/>
          <p:nvPr/>
        </p:nvSpPr>
        <p:spPr>
          <a:xfrm>
            <a:off x="373820" y="1214855"/>
            <a:ext cx="10948113" cy="2354491"/>
          </a:xfrm>
          <a:prstGeom prst="rect">
            <a:avLst/>
          </a:prstGeom>
        </p:spPr>
        <p:txBody>
          <a:bodyPr wrap="square">
            <a:spAutoFit/>
          </a:bodyPr>
          <a:lstStyle/>
          <a:p>
            <a:pPr algn="just">
              <a:lnSpc>
                <a:spcPct val="150000"/>
              </a:lnSpc>
            </a:pPr>
            <a:r>
              <a:rPr lang="tr-TR" sz="1400" b="1" dirty="0">
                <a:latin typeface="Times New Roman" panose="02020603050405020304" pitchFamily="18" charset="0"/>
                <a:ea typeface="Calibri" panose="020F0502020204030204" pitchFamily="34" charset="0"/>
                <a:cs typeface="Times New Roman" panose="02020603050405020304" pitchFamily="18" charset="0"/>
              </a:rPr>
              <a:t>İş Adımı: </a:t>
            </a:r>
            <a:r>
              <a:rPr lang="tr-TR" sz="1400" dirty="0">
                <a:latin typeface="Times New Roman" panose="02020603050405020304" pitchFamily="18" charset="0"/>
                <a:ea typeface="Calibri" panose="020F0502020204030204" pitchFamily="34" charset="0"/>
                <a:cs typeface="Times New Roman" panose="02020603050405020304" pitchFamily="18" charset="0"/>
              </a:rPr>
              <a:t>Aynı fonksiyon içinde bir veya birkaç kişi tarafından gerçekleştirilen işleri ifade eder.</a:t>
            </a:r>
          </a:p>
          <a:p>
            <a:pPr algn="just">
              <a:lnSpc>
                <a:spcPct val="150000"/>
              </a:lnSpc>
            </a:pPr>
            <a:r>
              <a:rPr lang="tr-TR" sz="1400" b="1" dirty="0">
                <a:latin typeface="Times New Roman" panose="02020603050405020304" pitchFamily="18" charset="0"/>
                <a:ea typeface="Calibri" panose="020F0502020204030204" pitchFamily="34" charset="0"/>
                <a:cs typeface="Times New Roman" panose="02020603050405020304" pitchFamily="18" charset="0"/>
              </a:rPr>
              <a:t>İş Adımı No: </a:t>
            </a:r>
            <a:r>
              <a:rPr lang="tr-TR" sz="1400" dirty="0">
                <a:latin typeface="Times New Roman" panose="02020603050405020304" pitchFamily="18" charset="0"/>
                <a:ea typeface="Calibri" panose="020F0502020204030204" pitchFamily="34" charset="0"/>
                <a:cs typeface="Times New Roman" panose="02020603050405020304" pitchFamily="18" charset="0"/>
              </a:rPr>
              <a:t>Süreç Hiyerarşisi/Süreçlerin Numaralandırılması bölümünde belirtilen şekilde iş adımı numarası verilerek oluşturulmalıdır.</a:t>
            </a:r>
          </a:p>
          <a:p>
            <a:pPr algn="just">
              <a:lnSpc>
                <a:spcPct val="150000"/>
              </a:lnSpc>
            </a:pPr>
            <a:r>
              <a:rPr lang="tr-TR" sz="1400" b="1" dirty="0">
                <a:latin typeface="Times New Roman" panose="02020603050405020304" pitchFamily="18" charset="0"/>
                <a:ea typeface="Calibri" panose="020F0502020204030204" pitchFamily="34" charset="0"/>
                <a:cs typeface="Times New Roman" panose="02020603050405020304" pitchFamily="18" charset="0"/>
              </a:rPr>
              <a:t>İş Adımını Gerçekleştiren Personelin Unvanı: </a:t>
            </a:r>
            <a:r>
              <a:rPr lang="tr-TR" sz="1400" dirty="0">
                <a:latin typeface="Times New Roman" panose="02020603050405020304" pitchFamily="18" charset="0"/>
                <a:ea typeface="Calibri" panose="020F0502020204030204" pitchFamily="34" charset="0"/>
                <a:cs typeface="Times New Roman" panose="02020603050405020304" pitchFamily="18" charset="0"/>
              </a:rPr>
              <a:t>İş adımını gerçekleştiren personelin görev unvanı yazılmalıdır.</a:t>
            </a:r>
          </a:p>
          <a:p>
            <a:pPr algn="just">
              <a:lnSpc>
                <a:spcPct val="150000"/>
              </a:lnSpc>
            </a:pPr>
            <a:r>
              <a:rPr lang="tr-TR" sz="1400" b="1" dirty="0">
                <a:latin typeface="Times New Roman" panose="02020603050405020304" pitchFamily="18" charset="0"/>
                <a:ea typeface="Calibri" panose="020F0502020204030204" pitchFamily="34" charset="0"/>
                <a:cs typeface="Times New Roman" panose="02020603050405020304" pitchFamily="18" charset="0"/>
              </a:rPr>
              <a:t>İş Adımı İçerisinde Kullanılan Doküman ya da Sistem Adı: </a:t>
            </a:r>
            <a:r>
              <a:rPr lang="tr-TR" sz="1400" dirty="0">
                <a:latin typeface="Times New Roman" panose="02020603050405020304" pitchFamily="18" charset="0"/>
                <a:ea typeface="Calibri" panose="020F0502020204030204" pitchFamily="34" charset="0"/>
                <a:cs typeface="Times New Roman" panose="02020603050405020304" pitchFamily="18" charset="0"/>
              </a:rPr>
              <a:t>İş adımı içerisinde kullanılan doküman ya da sistem ifade edilmelidir. Fiziki dokümanın uzun adı, Sistemin kısaltmalarla ifade edilen adı kullanılmalıdır.</a:t>
            </a:r>
          </a:p>
          <a:p>
            <a:pPr algn="just">
              <a:lnSpc>
                <a:spcPct val="150000"/>
              </a:lnSpc>
            </a:pPr>
            <a:r>
              <a:rPr lang="tr-TR" sz="1400" b="1" dirty="0">
                <a:latin typeface="Times New Roman" panose="02020603050405020304" pitchFamily="18" charset="0"/>
                <a:ea typeface="Calibri" panose="020F0502020204030204" pitchFamily="34" charset="0"/>
                <a:cs typeface="Times New Roman" panose="02020603050405020304" pitchFamily="18" charset="0"/>
              </a:rPr>
              <a:t>İş Adımının Gerçekleştirilme Süresi: </a:t>
            </a:r>
            <a:r>
              <a:rPr lang="tr-TR" sz="1400" dirty="0">
                <a:latin typeface="Times New Roman" panose="02020603050405020304" pitchFamily="18" charset="0"/>
                <a:ea typeface="Calibri" panose="020F0502020204030204" pitchFamily="34" charset="0"/>
                <a:cs typeface="Times New Roman" panose="02020603050405020304" pitchFamily="18" charset="0"/>
              </a:rPr>
              <a:t>İş adımı ne kadar sürede gerçekleştirildiği ifade edilmelidir. Bilgi belge gelmesi gibi süresi belirtilemeyecek iş adımları “Anlık” olarak yazılmalıdır.</a:t>
            </a:r>
            <a:endParaRPr lang="tr-TR" sz="14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Resim 4"/>
          <p:cNvPicPr>
            <a:picLocks noChangeAspect="1"/>
          </p:cNvPicPr>
          <p:nvPr/>
        </p:nvPicPr>
        <p:blipFill rotWithShape="1">
          <a:blip r:embed="rId2"/>
          <a:srcRect b="-10280"/>
          <a:stretch/>
        </p:blipFill>
        <p:spPr>
          <a:xfrm>
            <a:off x="415384" y="3636342"/>
            <a:ext cx="10790172" cy="3221658"/>
          </a:xfrm>
          <a:prstGeom prst="rect">
            <a:avLst/>
          </a:prstGeom>
        </p:spPr>
      </p:pic>
    </p:spTree>
    <p:extLst>
      <p:ext uri="{BB962C8B-B14F-4D97-AF65-F5344CB8AC3E}">
        <p14:creationId xmlns:p14="http://schemas.microsoft.com/office/powerpoint/2010/main" val="250175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2400" dirty="0"/>
              <a:t>Görev Tanımı Oluşturma Formu</a:t>
            </a:r>
          </a:p>
        </p:txBody>
      </p:sp>
      <p:sp>
        <p:nvSpPr>
          <p:cNvPr id="5" name="Akış Çizelgesi: Çok Sayıda Belge 4">
            <a:extLst>
              <a:ext uri="{FF2B5EF4-FFF2-40B4-BE49-F238E27FC236}">
                <a16:creationId xmlns:a16="http://schemas.microsoft.com/office/drawing/2014/main" id="{33157DA4-7FDD-40C3-AF0B-3E54E5C122E3}"/>
              </a:ext>
            </a:extLst>
          </p:cNvPr>
          <p:cNvSpPr/>
          <p:nvPr/>
        </p:nvSpPr>
        <p:spPr>
          <a:xfrm>
            <a:off x="9264375" y="5368108"/>
            <a:ext cx="2129815" cy="1097424"/>
          </a:xfrm>
          <a:prstGeom prst="flowChartMultidocument">
            <a:avLst/>
          </a:prstGeom>
          <a:noFill/>
          <a:ln w="28575" cap="flat" cmpd="sng" algn="ctr">
            <a:solidFill>
              <a:schemeClr val="tx1"/>
            </a:solidFill>
            <a:prstDash val="solid"/>
            <a:miter lim="800000"/>
          </a:ln>
          <a:effectLst>
            <a:glow rad="63500">
              <a:schemeClr val="accent1">
                <a:satMod val="175000"/>
                <a:alpha val="40000"/>
              </a:schemeClr>
            </a:glow>
          </a:effectLst>
        </p:spPr>
        <p:txBody>
          <a:bodyPr rtlCol="0" anchor="ctr"/>
          <a:lstStyle/>
          <a:p>
            <a:pPr algn="ctr"/>
            <a:r>
              <a:rPr lang="tr-TR" sz="1400" b="1" kern="0" dirty="0">
                <a:solidFill>
                  <a:sysClr val="windowText" lastClr="000000"/>
                </a:solidFill>
                <a:cs typeface="Times New Roman" panose="02020603050405020304" pitchFamily="18" charset="0"/>
              </a:rPr>
              <a:t>Görev Tanımı Oluşturma </a:t>
            </a:r>
            <a:r>
              <a:rPr lang="sv-SE" sz="1400" b="1" kern="0" dirty="0">
                <a:solidFill>
                  <a:sysClr val="windowText" lastClr="000000"/>
                </a:solidFill>
                <a:cs typeface="Times New Roman" panose="02020603050405020304" pitchFamily="18" charset="0"/>
              </a:rPr>
              <a:t>Formu</a:t>
            </a:r>
            <a:endParaRPr lang="tr-TR" sz="1400" b="1" kern="0" dirty="0">
              <a:solidFill>
                <a:sysClr val="windowText" lastClr="000000"/>
              </a:solidFill>
              <a:cs typeface="Times New Roman" panose="02020603050405020304" pitchFamily="18" charset="0"/>
            </a:endParaRPr>
          </a:p>
        </p:txBody>
      </p:sp>
      <p:grpSp>
        <p:nvGrpSpPr>
          <p:cNvPr id="11" name="Grup 10">
            <a:extLst>
              <a:ext uri="{FF2B5EF4-FFF2-40B4-BE49-F238E27FC236}">
                <a16:creationId xmlns:a16="http://schemas.microsoft.com/office/drawing/2014/main" id="{A548A255-C73B-448E-9FAD-DD472D6F967D}"/>
              </a:ext>
            </a:extLst>
          </p:cNvPr>
          <p:cNvGrpSpPr/>
          <p:nvPr/>
        </p:nvGrpSpPr>
        <p:grpSpPr>
          <a:xfrm>
            <a:off x="386121" y="1499428"/>
            <a:ext cx="1169712" cy="528003"/>
            <a:chOff x="703391" y="135402"/>
            <a:chExt cx="914408" cy="459628"/>
          </a:xfrm>
          <a:scene3d>
            <a:camera prst="orthographicFront">
              <a:rot lat="0" lon="0" rev="0"/>
            </a:camera>
            <a:lightRig rig="balanced" dir="t">
              <a:rot lat="0" lon="0" rev="8700000"/>
            </a:lightRig>
          </a:scene3d>
        </p:grpSpPr>
        <p:sp>
          <p:nvSpPr>
            <p:cNvPr id="12" name="Dikdörtgen: Yuvarlatılmış Köşeler 18">
              <a:extLst>
                <a:ext uri="{FF2B5EF4-FFF2-40B4-BE49-F238E27FC236}">
                  <a16:creationId xmlns:a16="http://schemas.microsoft.com/office/drawing/2014/main" id="{AA1007B3-1B9E-4A3C-9801-13E04910FCD4}"/>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Dikdörtgen: Yuvarlatılmış Köşeler 4">
              <a:extLst>
                <a:ext uri="{FF2B5EF4-FFF2-40B4-BE49-F238E27FC236}">
                  <a16:creationId xmlns:a16="http://schemas.microsoft.com/office/drawing/2014/main" id="{C873D2AE-9B3D-4264-9914-0F1153580529}"/>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Bileşen</a:t>
              </a:r>
            </a:p>
          </p:txBody>
        </p:sp>
      </p:grpSp>
      <p:grpSp>
        <p:nvGrpSpPr>
          <p:cNvPr id="15" name="Grup 14">
            <a:extLst>
              <a:ext uri="{FF2B5EF4-FFF2-40B4-BE49-F238E27FC236}">
                <a16:creationId xmlns:a16="http://schemas.microsoft.com/office/drawing/2014/main" id="{BFE5CB1E-B523-4633-B00D-E7C39263CAEF}"/>
              </a:ext>
            </a:extLst>
          </p:cNvPr>
          <p:cNvGrpSpPr/>
          <p:nvPr/>
        </p:nvGrpSpPr>
        <p:grpSpPr>
          <a:xfrm>
            <a:off x="357131" y="2344893"/>
            <a:ext cx="1170000" cy="528004"/>
            <a:chOff x="680956" y="135402"/>
            <a:chExt cx="936843" cy="459628"/>
          </a:xfrm>
          <a:scene3d>
            <a:camera prst="orthographicFront">
              <a:rot lat="0" lon="0" rev="0"/>
            </a:camera>
            <a:lightRig rig="balanced" dir="t">
              <a:rot lat="0" lon="0" rev="8700000"/>
            </a:lightRig>
          </a:scene3d>
        </p:grpSpPr>
        <p:sp>
          <p:nvSpPr>
            <p:cNvPr id="16" name="Dikdörtgen: Yuvarlatılmış Köşeler 22">
              <a:extLst>
                <a:ext uri="{FF2B5EF4-FFF2-40B4-BE49-F238E27FC236}">
                  <a16:creationId xmlns:a16="http://schemas.microsoft.com/office/drawing/2014/main" id="{DCB82C2C-117C-4FEB-BE49-B593A6EA3683}"/>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Dikdörtgen: Yuvarlatılmış Köşeler 4">
              <a:extLst>
                <a:ext uri="{FF2B5EF4-FFF2-40B4-BE49-F238E27FC236}">
                  <a16:creationId xmlns:a16="http://schemas.microsoft.com/office/drawing/2014/main" id="{0AEE1F36-9570-40E6-9180-7CE6D0852A6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Standart</a:t>
              </a:r>
            </a:p>
          </p:txBody>
        </p:sp>
      </p:grpSp>
      <p:grpSp>
        <p:nvGrpSpPr>
          <p:cNvPr id="18" name="Grup 17">
            <a:extLst>
              <a:ext uri="{FF2B5EF4-FFF2-40B4-BE49-F238E27FC236}">
                <a16:creationId xmlns:a16="http://schemas.microsoft.com/office/drawing/2014/main" id="{DF9BFB4A-D55A-4EEE-ADEF-2F6BEF3699AA}"/>
              </a:ext>
            </a:extLst>
          </p:cNvPr>
          <p:cNvGrpSpPr/>
          <p:nvPr/>
        </p:nvGrpSpPr>
        <p:grpSpPr>
          <a:xfrm>
            <a:off x="369700" y="3230960"/>
            <a:ext cx="1202552" cy="435616"/>
            <a:chOff x="703391" y="135402"/>
            <a:chExt cx="934188" cy="462119"/>
          </a:xfrm>
          <a:scene3d>
            <a:camera prst="orthographicFront">
              <a:rot lat="0" lon="0" rev="0"/>
            </a:camera>
            <a:lightRig rig="balanced" dir="t">
              <a:rot lat="0" lon="0" rev="8700000"/>
            </a:lightRig>
          </a:scene3d>
        </p:grpSpPr>
        <p:sp>
          <p:nvSpPr>
            <p:cNvPr id="19" name="Dikdörtgen: Yuvarlatılmış Köşeler 25">
              <a:extLst>
                <a:ext uri="{FF2B5EF4-FFF2-40B4-BE49-F238E27FC236}">
                  <a16:creationId xmlns:a16="http://schemas.microsoft.com/office/drawing/2014/main" id="{5DFFA3A7-C829-44F9-8234-15E78AD803D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Dikdörtgen: Yuvarlatılmış Köşeler 4">
              <a:extLst>
                <a:ext uri="{FF2B5EF4-FFF2-40B4-BE49-F238E27FC236}">
                  <a16:creationId xmlns:a16="http://schemas.microsoft.com/office/drawing/2014/main" id="{63B16128-A68D-4ABC-95B3-F8BD097CB06E}"/>
                </a:ext>
              </a:extLst>
            </p:cNvPr>
            <p:cNvSpPr txBox="1"/>
            <p:nvPr/>
          </p:nvSpPr>
          <p:spPr>
            <a:xfrm>
              <a:off x="736901" y="169562"/>
              <a:ext cx="900678" cy="427959"/>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Genel Şart</a:t>
              </a:r>
            </a:p>
          </p:txBody>
        </p:sp>
      </p:grpSp>
      <p:sp>
        <p:nvSpPr>
          <p:cNvPr id="21" name="Metin kutusu 20">
            <a:extLst>
              <a:ext uri="{FF2B5EF4-FFF2-40B4-BE49-F238E27FC236}">
                <a16:creationId xmlns:a16="http://schemas.microsoft.com/office/drawing/2014/main" id="{B8E5AEDE-5973-42E1-915F-A211D33E2262}"/>
              </a:ext>
            </a:extLst>
          </p:cNvPr>
          <p:cNvSpPr txBox="1"/>
          <p:nvPr/>
        </p:nvSpPr>
        <p:spPr>
          <a:xfrm>
            <a:off x="1769162" y="1582270"/>
            <a:ext cx="7283397" cy="338554"/>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600" dirty="0">
                <a:solidFill>
                  <a:schemeClr val="bg1"/>
                </a:solidFill>
              </a:rPr>
              <a:t>Kontrol Ortamı</a:t>
            </a:r>
          </a:p>
        </p:txBody>
      </p:sp>
      <p:sp>
        <p:nvSpPr>
          <p:cNvPr id="22" name="Metin kutusu 21">
            <a:extLst>
              <a:ext uri="{FF2B5EF4-FFF2-40B4-BE49-F238E27FC236}">
                <a16:creationId xmlns:a16="http://schemas.microsoft.com/office/drawing/2014/main" id="{7BD106A0-60DB-4644-8656-922BF78643C5}"/>
              </a:ext>
            </a:extLst>
          </p:cNvPr>
          <p:cNvSpPr txBox="1"/>
          <p:nvPr/>
        </p:nvSpPr>
        <p:spPr>
          <a:xfrm>
            <a:off x="1769163" y="2120127"/>
            <a:ext cx="7283396" cy="830997"/>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pPr algn="just"/>
            <a:r>
              <a:rPr lang="tr-TR" dirty="0"/>
              <a:t>Misyon, organizasyon yapısı ve görevler: İdarelerin misyonu ile birimlerin ve personelin görev tanımları yazılı olarak belirlenmeli, personele duyurulmalı ve idarede uygun bir organizasyon yapısı oluşturulmalıdır.</a:t>
            </a:r>
          </a:p>
        </p:txBody>
      </p:sp>
      <p:sp>
        <p:nvSpPr>
          <p:cNvPr id="23" name="Metin kutusu 22">
            <a:extLst>
              <a:ext uri="{FF2B5EF4-FFF2-40B4-BE49-F238E27FC236}">
                <a16:creationId xmlns:a16="http://schemas.microsoft.com/office/drawing/2014/main" id="{079AF783-D80C-43EF-A2C1-B637EFE305D4}"/>
              </a:ext>
            </a:extLst>
          </p:cNvPr>
          <p:cNvSpPr txBox="1"/>
          <p:nvPr/>
        </p:nvSpPr>
        <p:spPr>
          <a:xfrm>
            <a:off x="1769162" y="3155206"/>
            <a:ext cx="7299265" cy="584775"/>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r>
              <a:rPr lang="tr-TR" dirty="0"/>
              <a:t>İdarenin yöneticileri, faaliyetlerin yürütülmesinde hassas görevlere ilişkin prosedürleri belirlemeli ve personele duyurmalıdır.</a:t>
            </a:r>
          </a:p>
        </p:txBody>
      </p:sp>
      <p:sp>
        <p:nvSpPr>
          <p:cNvPr id="24" name="Metin kutusu 23">
            <a:extLst>
              <a:ext uri="{FF2B5EF4-FFF2-40B4-BE49-F238E27FC236}">
                <a16:creationId xmlns:a16="http://schemas.microsoft.com/office/drawing/2014/main" id="{6F23DB90-F2B5-4877-8039-3D13CD940102}"/>
              </a:ext>
            </a:extLst>
          </p:cNvPr>
          <p:cNvSpPr txBox="1"/>
          <p:nvPr/>
        </p:nvSpPr>
        <p:spPr>
          <a:xfrm>
            <a:off x="357131" y="5609794"/>
            <a:ext cx="8244388" cy="338554"/>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r>
              <a:rPr lang="tr-TR" u="sng" dirty="0"/>
              <a:t>Birim düzeyinde</a:t>
            </a:r>
            <a:r>
              <a:rPr lang="tr-TR" dirty="0"/>
              <a:t> görev tanımlarının oluşturulması</a:t>
            </a:r>
          </a:p>
        </p:txBody>
      </p:sp>
      <p:sp>
        <p:nvSpPr>
          <p:cNvPr id="26" name="Dikdörtgen: Yuvarlatılmış Köşeler 25">
            <a:extLst>
              <a:ext uri="{FF2B5EF4-FFF2-40B4-BE49-F238E27FC236}">
                <a16:creationId xmlns:a16="http://schemas.microsoft.com/office/drawing/2014/main" id="{5DFFA3A7-C829-44F9-8234-15E78AD803DB}"/>
              </a:ext>
            </a:extLst>
          </p:cNvPr>
          <p:cNvSpPr/>
          <p:nvPr/>
        </p:nvSpPr>
        <p:spPr>
          <a:xfrm>
            <a:off x="357131" y="4748771"/>
            <a:ext cx="1542573" cy="61933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tr-TR" sz="3200" b="1" dirty="0"/>
              <a:t>E.2.6.6</a:t>
            </a:r>
          </a:p>
        </p:txBody>
      </p:sp>
      <p:graphicFrame>
        <p:nvGraphicFramePr>
          <p:cNvPr id="27" name="Diyagram 26"/>
          <p:cNvGraphicFramePr/>
          <p:nvPr>
            <p:extLst>
              <p:ext uri="{D42A27DB-BD31-4B8C-83A1-F6EECF244321}">
                <p14:modId xmlns:p14="http://schemas.microsoft.com/office/powerpoint/2010/main" val="4114409690"/>
              </p:ext>
            </p:extLst>
          </p:nvPr>
        </p:nvGraphicFramePr>
        <p:xfrm>
          <a:off x="9068427" y="3739981"/>
          <a:ext cx="2521712" cy="1292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073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2" grpId="0" animBg="1"/>
      <p:bldP spid="23" grpId="0" animBg="1"/>
      <p:bldP spid="24" grpId="0" animBg="1"/>
      <p:bldP spid="26" grpId="0" animBg="1"/>
      <p:bldGraphic spid="2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3"/>
          <p:cNvSpPr>
            <a:spLocks noGrp="1"/>
          </p:cNvSpPr>
          <p:nvPr>
            <p:ph type="title"/>
          </p:nvPr>
        </p:nvSpPr>
        <p:spPr>
          <a:xfrm>
            <a:off x="1491923" y="9144"/>
            <a:ext cx="10700077" cy="493776"/>
          </a:xfrm>
        </p:spPr>
        <p:txBody>
          <a:bodyPr>
            <a:normAutofit/>
          </a:bodyPr>
          <a:lstStyle/>
          <a:p>
            <a:r>
              <a:rPr lang="tr-TR" sz="2400" dirty="0"/>
              <a:t>Görev Tanımı Oluşturma Formu</a:t>
            </a:r>
            <a:endParaRPr lang="tr-TR" sz="2400" dirty="0">
              <a:latin typeface="Times New Roman" panose="02020603050405020304" pitchFamily="18" charset="0"/>
              <a:cs typeface="Times New Roman" panose="02020603050405020304" pitchFamily="18" charset="0"/>
            </a:endParaRPr>
          </a:p>
        </p:txBody>
      </p:sp>
      <p:sp>
        <p:nvSpPr>
          <p:cNvPr id="19" name="Dikdörtgen 18"/>
          <p:cNvSpPr/>
          <p:nvPr/>
        </p:nvSpPr>
        <p:spPr>
          <a:xfrm>
            <a:off x="448889" y="1882835"/>
            <a:ext cx="10482348" cy="3046988"/>
          </a:xfrm>
          <a:prstGeom prst="rect">
            <a:avLst/>
          </a:prstGeom>
        </p:spPr>
        <p:txBody>
          <a:bodyPr wrap="square">
            <a:spAutoFit/>
          </a:bodyPr>
          <a:lstStyle/>
          <a:p>
            <a:pPr lvl="0" algn="just">
              <a:lnSpc>
                <a:spcPct val="150000"/>
              </a:lnSpc>
              <a:spcBef>
                <a:spcPts val="600"/>
              </a:spcBef>
              <a:spcAft>
                <a:spcPts val="600"/>
              </a:spcAft>
            </a:pPr>
            <a:r>
              <a:rPr lang="tr-TR" b="1" dirty="0">
                <a:latin typeface="Times New Roman" panose="02020603050405020304" pitchFamily="18" charset="0"/>
                <a:ea typeface="Calibri" panose="020F0502020204030204" pitchFamily="34" charset="0"/>
                <a:cs typeface="Times New Roman" panose="02020603050405020304" pitchFamily="18" charset="0"/>
              </a:rPr>
              <a:t>Görev Tanımı Oluşturmanın Amacı;</a:t>
            </a:r>
          </a:p>
          <a:p>
            <a:pPr marL="342900" lvl="0" indent="-342900" algn="just">
              <a:lnSpc>
                <a:spcPct val="150000"/>
              </a:lnSpc>
              <a:spcBef>
                <a:spcPts val="600"/>
              </a:spcBef>
              <a:spcAft>
                <a:spcPts val="60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İşin gereklerine uygun personel seçiminden personelin eğitilmesine, norm kadro planlamasından personelin yeni beceriler kazanmasına ve sorumluluk sınırlarına kadar geniş bir alanda rehber niteliği taşımaktadır. </a:t>
            </a:r>
          </a:p>
          <a:p>
            <a:pPr marL="342900" lvl="0" indent="-342900" algn="just">
              <a:lnSpc>
                <a:spcPct val="150000"/>
              </a:lnSpc>
              <a:spcBef>
                <a:spcPts val="600"/>
              </a:spcBef>
              <a:spcAft>
                <a:spcPts val="60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Kaynakların etkin ve verimli kullanılması sağlamaktadır. </a:t>
            </a:r>
          </a:p>
          <a:p>
            <a:pPr marL="342900" lvl="0" indent="-342900" algn="just">
              <a:lnSpc>
                <a:spcPct val="150000"/>
              </a:lnSpc>
              <a:spcBef>
                <a:spcPts val="600"/>
              </a:spcBef>
              <a:spcAft>
                <a:spcPts val="60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Personelin işleriyle ilgili görev, sorumluluk ve hedefler konusunda bilgilenmelerini ve görevlerini beklenen düzeyde yerine getirmelerini sağlamaktadır. </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814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3"/>
          <p:cNvSpPr>
            <a:spLocks noGrp="1"/>
          </p:cNvSpPr>
          <p:nvPr>
            <p:ph type="title"/>
          </p:nvPr>
        </p:nvSpPr>
        <p:spPr>
          <a:xfrm>
            <a:off x="1470767" y="48105"/>
            <a:ext cx="10721234" cy="509679"/>
          </a:xfrm>
        </p:spPr>
        <p:txBody>
          <a:bodyPr>
            <a:normAutofit/>
          </a:bodyPr>
          <a:lstStyle/>
          <a:p>
            <a:r>
              <a:rPr lang="tr-TR" sz="2400" dirty="0"/>
              <a:t>Görev Tanımı Oluşturma Formu</a:t>
            </a:r>
            <a:endParaRPr lang="tr-TR" sz="2400" dirty="0">
              <a:latin typeface="Times New Roman" panose="02020603050405020304" pitchFamily="18" charset="0"/>
              <a:cs typeface="Times New Roman" panose="02020603050405020304" pitchFamily="18" charset="0"/>
            </a:endParaRPr>
          </a:p>
        </p:txBody>
      </p:sp>
      <p:pic>
        <p:nvPicPr>
          <p:cNvPr id="2049" name="Resim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2951206"/>
            <a:ext cx="8449268" cy="3784485"/>
          </a:xfrm>
          <a:prstGeom prst="rect">
            <a:avLst/>
          </a:prstGeom>
          <a:noFill/>
          <a:extLst>
            <a:ext uri="{909E8E84-426E-40DD-AFC4-6F175D3DCCD1}">
              <a14:hiddenFill xmlns:a14="http://schemas.microsoft.com/office/drawing/2010/main">
                <a:solidFill>
                  <a:srgbClr val="FFFFFF"/>
                </a:solidFill>
              </a14:hiddenFill>
            </a:ext>
          </a:extLst>
        </p:spPr>
      </p:pic>
      <p:sp>
        <p:nvSpPr>
          <p:cNvPr id="18" name="Aşağı Ok 17"/>
          <p:cNvSpPr/>
          <p:nvPr/>
        </p:nvSpPr>
        <p:spPr>
          <a:xfrm>
            <a:off x="6531266" y="2643447"/>
            <a:ext cx="310110" cy="2452255"/>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2" name="Rectangle 3"/>
          <p:cNvSpPr>
            <a:spLocks noChangeArrowheads="1"/>
          </p:cNvSpPr>
          <p:nvPr/>
        </p:nvSpPr>
        <p:spPr bwMode="auto">
          <a:xfrm>
            <a:off x="914399" y="1404630"/>
            <a:ext cx="10623665"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tr-TR" altLang="tr-TR"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Görev Tanımının Yöntemi;</a:t>
            </a:r>
            <a:endParaRPr kumimoji="0" lang="tr-TR" altLang="tr-TR"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tr-TR" altLang="tr-TR"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Görev tanımı oluşturulurken kadro unvanları değil görev unvanları dikkate alınmalıdır.</a:t>
            </a:r>
          </a:p>
          <a:p>
            <a:pPr marL="0" marR="0" lvl="0" indent="0" algn="l" defTabSz="914400" rtl="0" eaLnBrk="0" fontAlgn="base" latinLnBrk="0" hangingPunct="0">
              <a:lnSpc>
                <a:spcPct val="150000"/>
              </a:lnSpc>
              <a:spcBef>
                <a:spcPct val="0"/>
              </a:spcBef>
              <a:spcAft>
                <a:spcPct val="0"/>
              </a:spcAft>
              <a:buClrTx/>
              <a:buSzTx/>
              <a:tabLst/>
            </a:pPr>
            <a:r>
              <a:rPr lang="tr-TR" altLang="tr-TR" dirty="0">
                <a:latin typeface="Times New Roman" panose="02020603050405020304" pitchFamily="18" charset="0"/>
                <a:cs typeface="Times New Roman" panose="02020603050405020304" pitchFamily="18" charset="0"/>
              </a:rPr>
              <a:t>İş Süreçleri Tanımlama Formundaki </a:t>
            </a:r>
            <a:r>
              <a:rPr lang="tr-TR" altLang="tr-TR" u="sng" dirty="0">
                <a:latin typeface="Times New Roman" panose="02020603050405020304" pitchFamily="18" charset="0"/>
                <a:cs typeface="Times New Roman" panose="02020603050405020304" pitchFamily="18" charset="0"/>
              </a:rPr>
              <a:t>iş adımını gerçekleştiren personel</a:t>
            </a:r>
            <a:r>
              <a:rPr lang="tr-TR" altLang="tr-TR" dirty="0">
                <a:latin typeface="Times New Roman" panose="02020603050405020304" pitchFamily="18" charset="0"/>
                <a:cs typeface="Times New Roman" panose="02020603050405020304" pitchFamily="18" charset="0"/>
              </a:rPr>
              <a:t> için doldurulmalıdır. </a:t>
            </a:r>
            <a:endParaRPr kumimoji="0" lang="tr-TR" altLang="tr-TR"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b="0" i="0" u="none" strike="noStrike" cap="none" normalizeH="0" baseline="0" dirty="0">
              <a:ln>
                <a:noFill/>
              </a:ln>
              <a:solidFill>
                <a:schemeClr val="tx1"/>
              </a:solidFill>
              <a:effectLst/>
            </a:endParaRPr>
          </a:p>
        </p:txBody>
      </p:sp>
      <p:sp>
        <p:nvSpPr>
          <p:cNvPr id="7" name="Rectangle 5"/>
          <p:cNvSpPr>
            <a:spLocks noChangeArrowheads="1"/>
          </p:cNvSpPr>
          <p:nvPr/>
        </p:nvSpPr>
        <p:spPr bwMode="auto">
          <a:xfrm>
            <a:off x="1221971" y="16639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16118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3"/>
          <p:cNvSpPr>
            <a:spLocks noGrp="1"/>
          </p:cNvSpPr>
          <p:nvPr>
            <p:ph type="title"/>
          </p:nvPr>
        </p:nvSpPr>
        <p:spPr>
          <a:xfrm>
            <a:off x="1491923" y="1"/>
            <a:ext cx="10700077" cy="530352"/>
          </a:xfrm>
        </p:spPr>
        <p:txBody>
          <a:bodyPr>
            <a:normAutofit/>
          </a:bodyPr>
          <a:lstStyle/>
          <a:p>
            <a:r>
              <a:rPr lang="tr-TR" sz="2400" dirty="0"/>
              <a:t>Görev Tanımı Oluşturma Formu</a:t>
            </a:r>
            <a:endParaRPr lang="tr-TR" sz="2400" dirty="0">
              <a:latin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1221971" y="16639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9" name="Resim 8"/>
          <p:cNvPicPr>
            <a:picLocks noChangeAspect="1"/>
          </p:cNvPicPr>
          <p:nvPr/>
        </p:nvPicPr>
        <p:blipFill>
          <a:blip r:embed="rId2"/>
          <a:stretch>
            <a:fillRect/>
          </a:stretch>
        </p:blipFill>
        <p:spPr>
          <a:xfrm>
            <a:off x="257175" y="1476375"/>
            <a:ext cx="5448300" cy="4819650"/>
          </a:xfrm>
          <a:prstGeom prst="rect">
            <a:avLst/>
          </a:prstGeom>
        </p:spPr>
      </p:pic>
      <p:sp>
        <p:nvSpPr>
          <p:cNvPr id="17" name="Dikdörtgen 16"/>
          <p:cNvSpPr/>
          <p:nvPr/>
        </p:nvSpPr>
        <p:spPr>
          <a:xfrm>
            <a:off x="5924550" y="1439376"/>
            <a:ext cx="6038850" cy="4455066"/>
          </a:xfrm>
          <a:prstGeom prst="rect">
            <a:avLst/>
          </a:prstGeom>
        </p:spPr>
        <p:txBody>
          <a:bodyPr wrap="square">
            <a:spAutoFit/>
          </a:bodyPr>
          <a:lstStyle/>
          <a:p>
            <a:pPr algn="just">
              <a:lnSpc>
                <a:spcPct val="150000"/>
              </a:lnSpc>
            </a:pPr>
            <a:r>
              <a:rPr lang="tr-TR" sz="1350" b="1" dirty="0">
                <a:latin typeface="Times New Roman" panose="02020603050405020304" pitchFamily="18" charset="0"/>
                <a:ea typeface="Malgun Gothic" panose="020B0503020000020004" pitchFamily="34" charset="-127"/>
                <a:cs typeface="Times New Roman" panose="02020603050405020304" pitchFamily="18" charset="0"/>
              </a:rPr>
              <a:t>Görev Unvanı;</a:t>
            </a:r>
            <a:r>
              <a:rPr lang="tr-TR" sz="1350" b="1" dirty="0">
                <a:latin typeface="Times New Roman" panose="02020603050405020304" pitchFamily="18" charset="0"/>
                <a:ea typeface="Calibri" panose="020F0502020204030204" pitchFamily="34" charset="0"/>
                <a:cs typeface="Times New Roman" panose="02020603050405020304" pitchFamily="18" charset="0"/>
              </a:rPr>
              <a:t> </a:t>
            </a:r>
            <a:r>
              <a:rPr lang="tr-TR" sz="1350" dirty="0">
                <a:latin typeface="Times New Roman" panose="02020603050405020304" pitchFamily="18" charset="0"/>
                <a:ea typeface="Calibri" panose="020F0502020204030204" pitchFamily="34" charset="0"/>
                <a:cs typeface="Times New Roman" panose="02020603050405020304" pitchFamily="18" charset="0"/>
              </a:rPr>
              <a:t>Görev tanımı yapılacak olan personelin görev unvanı yazılacaktır. Örneğin; …. Birim Personeli. Nadiren de olsa görev unvanı ile kadro unvanı aynı olabilir. Örneğin; Daire Başkanı hem görev hem de kadro unvanıdır.</a:t>
            </a:r>
          </a:p>
          <a:p>
            <a:pPr algn="just">
              <a:lnSpc>
                <a:spcPct val="150000"/>
              </a:lnSpc>
            </a:pPr>
            <a:r>
              <a:rPr lang="tr-TR" sz="1350" b="1" dirty="0">
                <a:latin typeface="Times New Roman" panose="02020603050405020304" pitchFamily="18" charset="0"/>
                <a:ea typeface="Malgun Gothic" panose="020B0503020000020004" pitchFamily="34" charset="-127"/>
                <a:cs typeface="Times New Roman" panose="02020603050405020304" pitchFamily="18" charset="0"/>
              </a:rPr>
              <a:t>Başkanlık ve Birim;</a:t>
            </a:r>
            <a:r>
              <a:rPr lang="tr-TR" sz="1350" b="1" dirty="0">
                <a:latin typeface="Times New Roman" panose="02020603050405020304" pitchFamily="18" charset="0"/>
                <a:ea typeface="Calibri" panose="020F0502020204030204" pitchFamily="34" charset="0"/>
                <a:cs typeface="Times New Roman" panose="02020603050405020304" pitchFamily="18" charset="0"/>
              </a:rPr>
              <a:t> </a:t>
            </a:r>
            <a:r>
              <a:rPr lang="tr-TR" sz="1350" dirty="0">
                <a:latin typeface="Times New Roman" panose="02020603050405020304" pitchFamily="18" charset="0"/>
                <a:ea typeface="Calibri" panose="020F0502020204030204" pitchFamily="34" charset="0"/>
                <a:cs typeface="Times New Roman" panose="02020603050405020304" pitchFamily="18" charset="0"/>
              </a:rPr>
              <a:t>Görev unvanının bağlı olduğu Başkanlık ve birim yazılacaktır.</a:t>
            </a:r>
          </a:p>
          <a:p>
            <a:pPr algn="just">
              <a:lnSpc>
                <a:spcPct val="150000"/>
              </a:lnSpc>
            </a:pPr>
            <a:r>
              <a:rPr lang="tr-TR" sz="1350" b="1" dirty="0">
                <a:latin typeface="Times New Roman" panose="02020603050405020304" pitchFamily="18" charset="0"/>
                <a:ea typeface="Malgun Gothic" panose="020B0503020000020004" pitchFamily="34" charset="-127"/>
                <a:cs typeface="Times New Roman" panose="02020603050405020304" pitchFamily="18" charset="0"/>
              </a:rPr>
              <a:t>Görevin Kısa Tanımı;</a:t>
            </a:r>
            <a:r>
              <a:rPr lang="tr-TR" sz="1350" dirty="0">
                <a:latin typeface="Times New Roman" panose="02020603050405020304" pitchFamily="18" charset="0"/>
                <a:ea typeface="Calibri" panose="020F0502020204030204" pitchFamily="34" charset="0"/>
                <a:cs typeface="Times New Roman" panose="02020603050405020304" pitchFamily="18" charset="0"/>
              </a:rPr>
              <a:t> Tek cümlelik bir paragraf olacaktır. En önemli görevleri özetleyen ortalama 5-6 satırdan oluşan bir cümle yazılacaktır. </a:t>
            </a:r>
          </a:p>
          <a:p>
            <a:pPr algn="just">
              <a:lnSpc>
                <a:spcPct val="150000"/>
              </a:lnSpc>
            </a:pPr>
            <a:r>
              <a:rPr lang="tr-TR" sz="1350" b="1" dirty="0">
                <a:latin typeface="Times New Roman" panose="02020603050405020304" pitchFamily="18" charset="0"/>
                <a:cs typeface="Times New Roman" panose="02020603050405020304" pitchFamily="18" charset="0"/>
              </a:rPr>
              <a:t>Görev ve Sorumlulukları;</a:t>
            </a:r>
            <a:r>
              <a:rPr lang="tr-TR" sz="1350" dirty="0">
                <a:latin typeface="Times New Roman" panose="02020603050405020304" pitchFamily="18" charset="0"/>
                <a:cs typeface="Times New Roman" panose="02020603050405020304" pitchFamily="18" charset="0"/>
              </a:rPr>
              <a:t> Bu bölümde, görev unvanının görev ve sorumlulukları önem sırasına göre genelden özele doğru yazılacaktır. Cümle sonları -</a:t>
            </a:r>
            <a:r>
              <a:rPr lang="tr-TR" sz="1350" dirty="0" err="1">
                <a:latin typeface="Times New Roman" panose="02020603050405020304" pitchFamily="18" charset="0"/>
                <a:cs typeface="Times New Roman" panose="02020603050405020304" pitchFamily="18" charset="0"/>
              </a:rPr>
              <a:t>mek</a:t>
            </a:r>
            <a:r>
              <a:rPr lang="tr-TR" sz="1350" dirty="0">
                <a:latin typeface="Times New Roman" panose="02020603050405020304" pitchFamily="18" charset="0"/>
                <a:cs typeface="Times New Roman" panose="02020603050405020304" pitchFamily="18" charset="0"/>
              </a:rPr>
              <a:t>,  -</a:t>
            </a:r>
            <a:r>
              <a:rPr lang="tr-TR" sz="1350" dirty="0" err="1">
                <a:latin typeface="Times New Roman" panose="02020603050405020304" pitchFamily="18" charset="0"/>
                <a:cs typeface="Times New Roman" panose="02020603050405020304" pitchFamily="18" charset="0"/>
              </a:rPr>
              <a:t>mak</a:t>
            </a:r>
            <a:r>
              <a:rPr lang="tr-TR" sz="1350" dirty="0">
                <a:latin typeface="Times New Roman" panose="02020603050405020304" pitchFamily="18" charset="0"/>
                <a:cs typeface="Times New Roman" panose="02020603050405020304" pitchFamily="18" charset="0"/>
              </a:rPr>
              <a:t> olarak bitirilecektir.</a:t>
            </a:r>
          </a:p>
          <a:p>
            <a:pPr algn="just">
              <a:lnSpc>
                <a:spcPct val="150000"/>
              </a:lnSpc>
            </a:pPr>
            <a:r>
              <a:rPr lang="tr-TR" sz="1350" b="1" dirty="0">
                <a:latin typeface="Times New Roman" panose="02020603050405020304" pitchFamily="18" charset="0"/>
                <a:cs typeface="Times New Roman" panose="02020603050405020304" pitchFamily="18" charset="0"/>
              </a:rPr>
              <a:t>Yetkiler;</a:t>
            </a:r>
            <a:r>
              <a:rPr lang="tr-TR" sz="1350" dirty="0">
                <a:latin typeface="Times New Roman" panose="02020603050405020304" pitchFamily="18" charset="0"/>
                <a:cs typeface="Times New Roman" panose="02020603050405020304" pitchFamily="18" charset="0"/>
              </a:rPr>
              <a:t> Bu bölümde, görev unvanının yetkileri önem sırasına göre yazılacaktır. </a:t>
            </a:r>
            <a:r>
              <a:rPr lang="tr-TR" sz="1350" b="1" dirty="0" smtClean="0">
                <a:latin typeface="Times New Roman" panose="02020603050405020304" pitchFamily="18" charset="0"/>
                <a:cs typeface="Times New Roman" panose="02020603050405020304" pitchFamily="18" charset="0"/>
              </a:rPr>
              <a:t>En </a:t>
            </a:r>
            <a:r>
              <a:rPr lang="tr-TR" sz="1350" b="1" dirty="0">
                <a:latin typeface="Times New Roman" panose="02020603050405020304" pitchFamily="18" charset="0"/>
                <a:cs typeface="Times New Roman" panose="02020603050405020304" pitchFamily="18" charset="0"/>
              </a:rPr>
              <a:t>Yakın Yöneticisi;</a:t>
            </a:r>
            <a:r>
              <a:rPr lang="tr-TR" sz="1350" dirty="0">
                <a:latin typeface="Times New Roman" panose="02020603050405020304" pitchFamily="18" charset="0"/>
                <a:cs typeface="Times New Roman" panose="02020603050405020304" pitchFamily="18" charset="0"/>
              </a:rPr>
              <a:t> Bu bölüme organizasyon şemasında bağlı olunan ilk yöneticinin görev unvanı yazılacaktır.</a:t>
            </a:r>
          </a:p>
          <a:p>
            <a:pPr algn="just">
              <a:lnSpc>
                <a:spcPct val="150000"/>
              </a:lnSpc>
            </a:pPr>
            <a:r>
              <a:rPr lang="tr-TR" sz="1350" b="1" dirty="0">
                <a:latin typeface="Times New Roman" panose="02020603050405020304" pitchFamily="18" charset="0"/>
                <a:cs typeface="Times New Roman" panose="02020603050405020304" pitchFamily="18" charset="0"/>
              </a:rPr>
              <a:t>Altındaki Bağlı Görev Unvanları;</a:t>
            </a:r>
            <a:r>
              <a:rPr lang="tr-TR" sz="1350" dirty="0">
                <a:latin typeface="Times New Roman" panose="02020603050405020304" pitchFamily="18" charset="0"/>
                <a:cs typeface="Times New Roman" panose="02020603050405020304" pitchFamily="18" charset="0"/>
              </a:rPr>
              <a:t> Bu bölüme organizasyon şemasında kendisine bağlı ilk görev unvanı/unvanları yazılacaktır.</a:t>
            </a:r>
          </a:p>
        </p:txBody>
      </p:sp>
    </p:spTree>
    <p:extLst>
      <p:ext uri="{BB962C8B-B14F-4D97-AF65-F5344CB8AC3E}">
        <p14:creationId xmlns:p14="http://schemas.microsoft.com/office/powerpoint/2010/main" val="355189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3"/>
          <p:cNvSpPr>
            <a:spLocks noGrp="1"/>
          </p:cNvSpPr>
          <p:nvPr>
            <p:ph type="title"/>
          </p:nvPr>
        </p:nvSpPr>
        <p:spPr>
          <a:xfrm>
            <a:off x="1482779" y="1"/>
            <a:ext cx="10709221" cy="530352"/>
          </a:xfrm>
        </p:spPr>
        <p:txBody>
          <a:bodyPr>
            <a:normAutofit/>
          </a:bodyPr>
          <a:lstStyle/>
          <a:p>
            <a:r>
              <a:rPr lang="tr-TR" sz="2400" dirty="0"/>
              <a:t>Görev Tanımı Oluşturma Formu</a:t>
            </a:r>
            <a:endParaRPr lang="tr-TR" sz="2400" dirty="0">
              <a:latin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1221971" y="16639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0" name="Resim 9"/>
          <p:cNvPicPr>
            <a:picLocks/>
          </p:cNvPicPr>
          <p:nvPr/>
        </p:nvPicPr>
        <p:blipFill>
          <a:blip r:embed="rId2"/>
          <a:stretch>
            <a:fillRect/>
          </a:stretch>
        </p:blipFill>
        <p:spPr>
          <a:xfrm>
            <a:off x="486019" y="1504951"/>
            <a:ext cx="5886205" cy="4820400"/>
          </a:xfrm>
          <a:prstGeom prst="rect">
            <a:avLst/>
          </a:prstGeom>
        </p:spPr>
      </p:pic>
      <p:sp>
        <p:nvSpPr>
          <p:cNvPr id="2" name="Dikdörtgen 1"/>
          <p:cNvSpPr/>
          <p:nvPr/>
        </p:nvSpPr>
        <p:spPr>
          <a:xfrm>
            <a:off x="6515100" y="1558661"/>
            <a:ext cx="5676900" cy="4766690"/>
          </a:xfrm>
          <a:prstGeom prst="rect">
            <a:avLst/>
          </a:prstGeom>
        </p:spPr>
        <p:txBody>
          <a:bodyPr wrap="square">
            <a:spAutoFit/>
          </a:bodyPr>
          <a:lstStyle/>
          <a:p>
            <a:pPr>
              <a:lnSpc>
                <a:spcPct val="150000"/>
              </a:lnSpc>
            </a:pPr>
            <a:r>
              <a:rPr lang="tr-TR" sz="1350" b="1" dirty="0">
                <a:latin typeface="Times New Roman" panose="02020603050405020304" pitchFamily="18" charset="0"/>
                <a:ea typeface="Malgun Gothic" panose="020B0503020000020004" pitchFamily="34" charset="-127"/>
                <a:cs typeface="Times New Roman" panose="02020603050405020304" pitchFamily="18" charset="0"/>
              </a:rPr>
              <a:t>Bu Görevde Çalışanda Aranan Nitelikler;</a:t>
            </a:r>
            <a:r>
              <a:rPr lang="tr-TR" sz="1350" dirty="0">
                <a:latin typeface="Times New Roman" panose="02020603050405020304" pitchFamily="18" charset="0"/>
                <a:ea typeface="Calibri" panose="020F0502020204030204" pitchFamily="34" charset="0"/>
                <a:cs typeface="Times New Roman" panose="02020603050405020304" pitchFamily="18" charset="0"/>
              </a:rPr>
              <a:t> Bu bölümde, varsa görev unvanı için aranan nitelikler belirtilecektir.</a:t>
            </a:r>
          </a:p>
          <a:p>
            <a:pPr>
              <a:lnSpc>
                <a:spcPct val="150000"/>
              </a:lnSpc>
            </a:pPr>
            <a:r>
              <a:rPr lang="tr-TR" sz="1350" b="1" dirty="0">
                <a:latin typeface="Times New Roman" panose="02020603050405020304" pitchFamily="18" charset="0"/>
                <a:cs typeface="Times New Roman" panose="02020603050405020304" pitchFamily="18" charset="0"/>
              </a:rPr>
              <a:t>    Eğitim:</a:t>
            </a:r>
            <a:r>
              <a:rPr lang="tr-TR" sz="1350" dirty="0">
                <a:latin typeface="Times New Roman" panose="02020603050405020304" pitchFamily="18" charset="0"/>
                <a:cs typeface="Times New Roman" panose="02020603050405020304" pitchFamily="18" charset="0"/>
              </a:rPr>
              <a:t> Bu görev unvanı için gerekli eğitim düzeyi yazılacaktır.</a:t>
            </a:r>
          </a:p>
          <a:p>
            <a:pPr>
              <a:lnSpc>
                <a:spcPct val="150000"/>
              </a:lnSpc>
            </a:pPr>
            <a:r>
              <a:rPr lang="tr-TR" sz="1350" b="1" dirty="0">
                <a:latin typeface="Times New Roman" panose="02020603050405020304" pitchFamily="18" charset="0"/>
                <a:cs typeface="Times New Roman" panose="02020603050405020304" pitchFamily="18" charset="0"/>
              </a:rPr>
              <a:t>    Yabancı Dil:</a:t>
            </a:r>
            <a:r>
              <a:rPr lang="tr-TR" sz="1350" dirty="0">
                <a:latin typeface="Times New Roman" panose="02020603050405020304" pitchFamily="18" charset="0"/>
                <a:cs typeface="Times New Roman" panose="02020603050405020304" pitchFamily="18" charset="0"/>
              </a:rPr>
              <a:t> Görevin gerektirdiği yabancı dil düzeyi belirtilecektir.</a:t>
            </a:r>
          </a:p>
          <a:p>
            <a:pPr>
              <a:lnSpc>
                <a:spcPct val="150000"/>
              </a:lnSpc>
            </a:pPr>
            <a:r>
              <a:rPr lang="tr-TR" sz="1350" b="1" dirty="0">
                <a:latin typeface="Times New Roman" panose="02020603050405020304" pitchFamily="18" charset="0"/>
                <a:cs typeface="Times New Roman" panose="02020603050405020304" pitchFamily="18" charset="0"/>
              </a:rPr>
              <a:t>    Deneyim:</a:t>
            </a:r>
            <a:r>
              <a:rPr lang="tr-TR" sz="1350" dirty="0">
                <a:latin typeface="Times New Roman" panose="02020603050405020304" pitchFamily="18" charset="0"/>
                <a:cs typeface="Times New Roman" panose="02020603050405020304" pitchFamily="18" charset="0"/>
              </a:rPr>
              <a:t> Gerekli görev deneyimi yazılacaktır. </a:t>
            </a:r>
          </a:p>
          <a:p>
            <a:pPr>
              <a:lnSpc>
                <a:spcPct val="150000"/>
              </a:lnSpc>
            </a:pPr>
            <a:r>
              <a:rPr lang="tr-TR" sz="1350" b="1" dirty="0">
                <a:latin typeface="Times New Roman" panose="02020603050405020304" pitchFamily="18" charset="0"/>
                <a:cs typeface="Times New Roman" panose="02020603050405020304" pitchFamily="18" charset="0"/>
              </a:rPr>
              <a:t>    Özel Bilgi/Beceri: </a:t>
            </a:r>
            <a:r>
              <a:rPr lang="tr-TR" sz="1350" dirty="0">
                <a:latin typeface="Times New Roman" panose="02020603050405020304" pitchFamily="18" charset="0"/>
                <a:cs typeface="Times New Roman" panose="02020603050405020304" pitchFamily="18" charset="0"/>
              </a:rPr>
              <a:t>Görev unvanı için gerekli özel bilgi ve nitelikler belirtilecektir.</a:t>
            </a:r>
          </a:p>
          <a:p>
            <a:pPr>
              <a:lnSpc>
                <a:spcPct val="150000"/>
              </a:lnSpc>
            </a:pPr>
            <a:r>
              <a:rPr lang="tr-TR" sz="1350" b="1" dirty="0">
                <a:latin typeface="Times New Roman" panose="02020603050405020304" pitchFamily="18" charset="0"/>
                <a:cs typeface="Times New Roman" panose="02020603050405020304" pitchFamily="18" charset="0"/>
              </a:rPr>
              <a:t>Çalışma Koşulları;</a:t>
            </a:r>
            <a:r>
              <a:rPr lang="tr-TR" sz="1350" dirty="0">
                <a:latin typeface="Times New Roman" panose="02020603050405020304" pitchFamily="18" charset="0"/>
                <a:cs typeface="Times New Roman" panose="02020603050405020304" pitchFamily="18" charset="0"/>
              </a:rPr>
              <a:t> Bu bölümde, unvana ait çalışma koşulları belirtilecektir.</a:t>
            </a:r>
          </a:p>
          <a:p>
            <a:pPr>
              <a:lnSpc>
                <a:spcPct val="150000"/>
              </a:lnSpc>
            </a:pPr>
            <a:r>
              <a:rPr lang="tr-TR" sz="1350" b="1" dirty="0">
                <a:latin typeface="Times New Roman" panose="02020603050405020304" pitchFamily="18" charset="0"/>
                <a:cs typeface="Times New Roman" panose="02020603050405020304" pitchFamily="18" charset="0"/>
              </a:rPr>
              <a:t>    Çalışma Ortamı:</a:t>
            </a:r>
            <a:r>
              <a:rPr lang="tr-TR" sz="1350" dirty="0">
                <a:latin typeface="Times New Roman" panose="02020603050405020304" pitchFamily="18" charset="0"/>
                <a:cs typeface="Times New Roman" panose="02020603050405020304" pitchFamily="18" charset="0"/>
              </a:rPr>
              <a:t> Ağırlıklı olarak çalışmaların gerçekleştirildiği ortam yazılacaktır.</a:t>
            </a:r>
          </a:p>
          <a:p>
            <a:pPr>
              <a:lnSpc>
                <a:spcPct val="150000"/>
              </a:lnSpc>
            </a:pPr>
            <a:r>
              <a:rPr lang="tr-TR" sz="1350" b="1" dirty="0">
                <a:latin typeface="Times New Roman" panose="02020603050405020304" pitchFamily="18" charset="0"/>
                <a:cs typeface="Times New Roman" panose="02020603050405020304" pitchFamily="18" charset="0"/>
              </a:rPr>
              <a:t>    Çalışma saatleri:</a:t>
            </a:r>
            <a:r>
              <a:rPr lang="tr-TR" sz="1350" dirty="0">
                <a:latin typeface="Times New Roman" panose="02020603050405020304" pitchFamily="18" charset="0"/>
                <a:cs typeface="Times New Roman" panose="02020603050405020304" pitchFamily="18" charset="0"/>
              </a:rPr>
              <a:t> Çalışmaların normal (Kurumun tabi olduğu) çalışma saatleri ya da vardiyalı düzene uygun olarak yapıldığı yazılacaktır.</a:t>
            </a:r>
          </a:p>
          <a:p>
            <a:pPr>
              <a:lnSpc>
                <a:spcPct val="150000"/>
              </a:lnSpc>
            </a:pPr>
            <a:r>
              <a:rPr lang="tr-TR" sz="1350" b="1" dirty="0">
                <a:latin typeface="Times New Roman" panose="02020603050405020304" pitchFamily="18" charset="0"/>
                <a:cs typeface="Times New Roman" panose="02020603050405020304" pitchFamily="18" charset="0"/>
              </a:rPr>
              <a:t>    Fazla Mesai:</a:t>
            </a:r>
            <a:r>
              <a:rPr lang="tr-TR" sz="1350" dirty="0">
                <a:latin typeface="Times New Roman" panose="02020603050405020304" pitchFamily="18" charset="0"/>
                <a:cs typeface="Times New Roman" panose="02020603050405020304" pitchFamily="18" charset="0"/>
              </a:rPr>
              <a:t> Çalışma saatleri dışında yapılması gereken çalışmalar varsa yazılacaktır. </a:t>
            </a:r>
          </a:p>
          <a:p>
            <a:pPr>
              <a:lnSpc>
                <a:spcPct val="150000"/>
              </a:lnSpc>
            </a:pPr>
            <a:r>
              <a:rPr lang="tr-TR" sz="1350" b="1" dirty="0">
                <a:latin typeface="Times New Roman" panose="02020603050405020304" pitchFamily="18" charset="0"/>
                <a:cs typeface="Times New Roman" panose="02020603050405020304" pitchFamily="18" charset="0"/>
              </a:rPr>
              <a:t>    Seyahat Durumu:</a:t>
            </a:r>
            <a:r>
              <a:rPr lang="tr-TR" sz="1350" dirty="0">
                <a:latin typeface="Times New Roman" panose="02020603050405020304" pitchFamily="18" charset="0"/>
                <a:cs typeface="Times New Roman" panose="02020603050405020304" pitchFamily="18" charset="0"/>
              </a:rPr>
              <a:t> Görev gereği seyahat edilmesi gerekiyorsa yazılacaktır.</a:t>
            </a:r>
          </a:p>
        </p:txBody>
      </p:sp>
    </p:spTree>
    <p:extLst>
      <p:ext uri="{BB962C8B-B14F-4D97-AF65-F5344CB8AC3E}">
        <p14:creationId xmlns:p14="http://schemas.microsoft.com/office/powerpoint/2010/main" val="320844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2400" dirty="0"/>
              <a:t>İş Takvimi</a:t>
            </a:r>
          </a:p>
        </p:txBody>
      </p:sp>
      <p:sp>
        <p:nvSpPr>
          <p:cNvPr id="5" name="Akış Çizelgesi: Çok Sayıda Belge 4">
            <a:extLst>
              <a:ext uri="{FF2B5EF4-FFF2-40B4-BE49-F238E27FC236}">
                <a16:creationId xmlns:a16="http://schemas.microsoft.com/office/drawing/2014/main" id="{33157DA4-7FDD-40C3-AF0B-3E54E5C122E3}"/>
              </a:ext>
            </a:extLst>
          </p:cNvPr>
          <p:cNvSpPr/>
          <p:nvPr/>
        </p:nvSpPr>
        <p:spPr>
          <a:xfrm>
            <a:off x="9264375" y="5545849"/>
            <a:ext cx="2129815" cy="1097424"/>
          </a:xfrm>
          <a:prstGeom prst="flowChartMultidocument">
            <a:avLst/>
          </a:prstGeom>
          <a:noFill/>
          <a:ln w="28575" cap="flat" cmpd="sng" algn="ctr">
            <a:solidFill>
              <a:schemeClr val="tx1"/>
            </a:solidFill>
            <a:prstDash val="solid"/>
            <a:miter lim="800000"/>
          </a:ln>
          <a:effectLst>
            <a:glow rad="63500">
              <a:schemeClr val="accent1">
                <a:satMod val="175000"/>
                <a:alpha val="40000"/>
              </a:schemeClr>
            </a:glow>
          </a:effectLst>
        </p:spPr>
        <p:txBody>
          <a:bodyPr rtlCol="0" anchor="ctr"/>
          <a:lstStyle/>
          <a:p>
            <a:pPr algn="ctr"/>
            <a:r>
              <a:rPr lang="tr-TR" sz="1400" b="1" kern="0" dirty="0">
                <a:solidFill>
                  <a:sysClr val="windowText" lastClr="000000"/>
                </a:solidFill>
                <a:cs typeface="Times New Roman" panose="02020603050405020304" pitchFamily="18" charset="0"/>
              </a:rPr>
              <a:t>İş Takvimi</a:t>
            </a:r>
            <a:r>
              <a:rPr lang="sv-SE" sz="1400" b="1" kern="0" dirty="0">
                <a:solidFill>
                  <a:sysClr val="windowText" lastClr="000000"/>
                </a:solidFill>
                <a:cs typeface="Times New Roman" panose="02020603050405020304" pitchFamily="18" charset="0"/>
              </a:rPr>
              <a:t> Formu</a:t>
            </a:r>
            <a:endParaRPr lang="tr-TR" sz="1400" b="1" kern="0" dirty="0">
              <a:solidFill>
                <a:sysClr val="windowText" lastClr="000000"/>
              </a:solidFill>
              <a:cs typeface="Times New Roman" panose="02020603050405020304" pitchFamily="18" charset="0"/>
            </a:endParaRPr>
          </a:p>
        </p:txBody>
      </p:sp>
      <p:grpSp>
        <p:nvGrpSpPr>
          <p:cNvPr id="11" name="Grup 10">
            <a:extLst>
              <a:ext uri="{FF2B5EF4-FFF2-40B4-BE49-F238E27FC236}">
                <a16:creationId xmlns:a16="http://schemas.microsoft.com/office/drawing/2014/main" id="{A548A255-C73B-448E-9FAD-DD472D6F967D}"/>
              </a:ext>
            </a:extLst>
          </p:cNvPr>
          <p:cNvGrpSpPr/>
          <p:nvPr/>
        </p:nvGrpSpPr>
        <p:grpSpPr>
          <a:xfrm>
            <a:off x="386121" y="1499428"/>
            <a:ext cx="1169712" cy="528003"/>
            <a:chOff x="703391" y="135402"/>
            <a:chExt cx="914408" cy="459628"/>
          </a:xfrm>
          <a:scene3d>
            <a:camera prst="orthographicFront">
              <a:rot lat="0" lon="0" rev="0"/>
            </a:camera>
            <a:lightRig rig="balanced" dir="t">
              <a:rot lat="0" lon="0" rev="8700000"/>
            </a:lightRig>
          </a:scene3d>
        </p:grpSpPr>
        <p:sp>
          <p:nvSpPr>
            <p:cNvPr id="12" name="Dikdörtgen: Yuvarlatılmış Köşeler 18">
              <a:extLst>
                <a:ext uri="{FF2B5EF4-FFF2-40B4-BE49-F238E27FC236}">
                  <a16:creationId xmlns:a16="http://schemas.microsoft.com/office/drawing/2014/main" id="{AA1007B3-1B9E-4A3C-9801-13E04910FCD4}"/>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Dikdörtgen: Yuvarlatılmış Köşeler 4">
              <a:extLst>
                <a:ext uri="{FF2B5EF4-FFF2-40B4-BE49-F238E27FC236}">
                  <a16:creationId xmlns:a16="http://schemas.microsoft.com/office/drawing/2014/main" id="{C873D2AE-9B3D-4264-9914-0F1153580529}"/>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Bileşen</a:t>
              </a:r>
            </a:p>
          </p:txBody>
        </p:sp>
      </p:grpSp>
      <p:grpSp>
        <p:nvGrpSpPr>
          <p:cNvPr id="15" name="Grup 14">
            <a:extLst>
              <a:ext uri="{FF2B5EF4-FFF2-40B4-BE49-F238E27FC236}">
                <a16:creationId xmlns:a16="http://schemas.microsoft.com/office/drawing/2014/main" id="{BFE5CB1E-B523-4633-B00D-E7C39263CAEF}"/>
              </a:ext>
            </a:extLst>
          </p:cNvPr>
          <p:cNvGrpSpPr/>
          <p:nvPr/>
        </p:nvGrpSpPr>
        <p:grpSpPr>
          <a:xfrm>
            <a:off x="349103" y="2394956"/>
            <a:ext cx="1170000" cy="528004"/>
            <a:chOff x="680956" y="135402"/>
            <a:chExt cx="936843" cy="459628"/>
          </a:xfrm>
          <a:scene3d>
            <a:camera prst="orthographicFront">
              <a:rot lat="0" lon="0" rev="0"/>
            </a:camera>
            <a:lightRig rig="balanced" dir="t">
              <a:rot lat="0" lon="0" rev="8700000"/>
            </a:lightRig>
          </a:scene3d>
        </p:grpSpPr>
        <p:sp>
          <p:nvSpPr>
            <p:cNvPr id="16" name="Dikdörtgen: Yuvarlatılmış Köşeler 22">
              <a:extLst>
                <a:ext uri="{FF2B5EF4-FFF2-40B4-BE49-F238E27FC236}">
                  <a16:creationId xmlns:a16="http://schemas.microsoft.com/office/drawing/2014/main" id="{DCB82C2C-117C-4FEB-BE49-B593A6EA3683}"/>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Dikdörtgen: Yuvarlatılmış Köşeler 4">
              <a:extLst>
                <a:ext uri="{FF2B5EF4-FFF2-40B4-BE49-F238E27FC236}">
                  <a16:creationId xmlns:a16="http://schemas.microsoft.com/office/drawing/2014/main" id="{0AEE1F36-9570-40E6-9180-7CE6D0852A6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Standart</a:t>
              </a:r>
            </a:p>
          </p:txBody>
        </p:sp>
      </p:grpSp>
      <p:grpSp>
        <p:nvGrpSpPr>
          <p:cNvPr id="18" name="Grup 17">
            <a:extLst>
              <a:ext uri="{FF2B5EF4-FFF2-40B4-BE49-F238E27FC236}">
                <a16:creationId xmlns:a16="http://schemas.microsoft.com/office/drawing/2014/main" id="{DF9BFB4A-D55A-4EEE-ADEF-2F6BEF3699AA}"/>
              </a:ext>
            </a:extLst>
          </p:cNvPr>
          <p:cNvGrpSpPr/>
          <p:nvPr/>
        </p:nvGrpSpPr>
        <p:grpSpPr>
          <a:xfrm>
            <a:off x="369700" y="3467689"/>
            <a:ext cx="1202552" cy="435616"/>
            <a:chOff x="703391" y="135402"/>
            <a:chExt cx="934188" cy="462119"/>
          </a:xfrm>
          <a:scene3d>
            <a:camera prst="orthographicFront">
              <a:rot lat="0" lon="0" rev="0"/>
            </a:camera>
            <a:lightRig rig="balanced" dir="t">
              <a:rot lat="0" lon="0" rev="8700000"/>
            </a:lightRig>
          </a:scene3d>
        </p:grpSpPr>
        <p:sp>
          <p:nvSpPr>
            <p:cNvPr id="19" name="Dikdörtgen: Yuvarlatılmış Köşeler 25">
              <a:extLst>
                <a:ext uri="{FF2B5EF4-FFF2-40B4-BE49-F238E27FC236}">
                  <a16:creationId xmlns:a16="http://schemas.microsoft.com/office/drawing/2014/main" id="{5DFFA3A7-C829-44F9-8234-15E78AD803D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Dikdörtgen: Yuvarlatılmış Köşeler 4">
              <a:extLst>
                <a:ext uri="{FF2B5EF4-FFF2-40B4-BE49-F238E27FC236}">
                  <a16:creationId xmlns:a16="http://schemas.microsoft.com/office/drawing/2014/main" id="{63B16128-A68D-4ABC-95B3-F8BD097CB06E}"/>
                </a:ext>
              </a:extLst>
            </p:cNvPr>
            <p:cNvSpPr txBox="1"/>
            <p:nvPr/>
          </p:nvSpPr>
          <p:spPr>
            <a:xfrm>
              <a:off x="736901" y="169562"/>
              <a:ext cx="900678" cy="427959"/>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Genel Şart</a:t>
              </a:r>
            </a:p>
          </p:txBody>
        </p:sp>
      </p:grpSp>
      <p:sp>
        <p:nvSpPr>
          <p:cNvPr id="21" name="Metin kutusu 20">
            <a:extLst>
              <a:ext uri="{FF2B5EF4-FFF2-40B4-BE49-F238E27FC236}">
                <a16:creationId xmlns:a16="http://schemas.microsoft.com/office/drawing/2014/main" id="{B8E5AEDE-5973-42E1-915F-A211D33E2262}"/>
              </a:ext>
            </a:extLst>
          </p:cNvPr>
          <p:cNvSpPr txBox="1"/>
          <p:nvPr/>
        </p:nvSpPr>
        <p:spPr>
          <a:xfrm>
            <a:off x="1769162" y="1582270"/>
            <a:ext cx="7283397" cy="338554"/>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600" dirty="0">
                <a:solidFill>
                  <a:schemeClr val="bg1"/>
                </a:solidFill>
              </a:rPr>
              <a:t>Bilgi ve iletişim</a:t>
            </a:r>
          </a:p>
        </p:txBody>
      </p:sp>
      <p:sp>
        <p:nvSpPr>
          <p:cNvPr id="22" name="Metin kutusu 21">
            <a:extLst>
              <a:ext uri="{FF2B5EF4-FFF2-40B4-BE49-F238E27FC236}">
                <a16:creationId xmlns:a16="http://schemas.microsoft.com/office/drawing/2014/main" id="{7BD106A0-60DB-4644-8656-922BF78643C5}"/>
              </a:ext>
            </a:extLst>
          </p:cNvPr>
          <p:cNvSpPr txBox="1"/>
          <p:nvPr/>
        </p:nvSpPr>
        <p:spPr>
          <a:xfrm>
            <a:off x="1769163" y="2120127"/>
            <a:ext cx="7283396" cy="1077218"/>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pPr algn="just"/>
            <a:r>
              <a:rPr lang="tr-TR" dirty="0"/>
              <a:t>Bilgi ve İletişim: 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sp>
        <p:nvSpPr>
          <p:cNvPr id="23" name="Metin kutusu 22">
            <a:extLst>
              <a:ext uri="{FF2B5EF4-FFF2-40B4-BE49-F238E27FC236}">
                <a16:creationId xmlns:a16="http://schemas.microsoft.com/office/drawing/2014/main" id="{079AF783-D80C-43EF-A2C1-B637EFE305D4}"/>
              </a:ext>
            </a:extLst>
          </p:cNvPr>
          <p:cNvSpPr txBox="1"/>
          <p:nvPr/>
        </p:nvSpPr>
        <p:spPr>
          <a:xfrm>
            <a:off x="1769162" y="3396648"/>
            <a:ext cx="7299265" cy="584775"/>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r>
              <a:rPr lang="tr-TR" dirty="0"/>
              <a:t>Yöneticiler , idarenin misyon, vizyon ve amaçları çerçevesinde beklentilerini görev ve sorumlulukları kapsamında personele bildirmelidir.</a:t>
            </a:r>
          </a:p>
        </p:txBody>
      </p:sp>
      <p:sp>
        <p:nvSpPr>
          <p:cNvPr id="24" name="Metin kutusu 23">
            <a:extLst>
              <a:ext uri="{FF2B5EF4-FFF2-40B4-BE49-F238E27FC236}">
                <a16:creationId xmlns:a16="http://schemas.microsoft.com/office/drawing/2014/main" id="{6F23DB90-F2B5-4877-8039-3D13CD940102}"/>
              </a:ext>
            </a:extLst>
          </p:cNvPr>
          <p:cNvSpPr txBox="1"/>
          <p:nvPr/>
        </p:nvSpPr>
        <p:spPr>
          <a:xfrm>
            <a:off x="357131" y="5609794"/>
            <a:ext cx="8244388" cy="338554"/>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r>
              <a:rPr lang="tr-TR" u="sng" dirty="0"/>
              <a:t>Birim düzeyinde</a:t>
            </a:r>
            <a:r>
              <a:rPr lang="tr-TR" dirty="0"/>
              <a:t> ilgili yıl iş takvimlerinin hazırlanması</a:t>
            </a:r>
          </a:p>
        </p:txBody>
      </p:sp>
      <p:sp>
        <p:nvSpPr>
          <p:cNvPr id="26" name="Dikdörtgen: Yuvarlatılmış Köşeler 25">
            <a:extLst>
              <a:ext uri="{FF2B5EF4-FFF2-40B4-BE49-F238E27FC236}">
                <a16:creationId xmlns:a16="http://schemas.microsoft.com/office/drawing/2014/main" id="{5DFFA3A7-C829-44F9-8234-15E78AD803DB}"/>
              </a:ext>
            </a:extLst>
          </p:cNvPr>
          <p:cNvSpPr/>
          <p:nvPr/>
        </p:nvSpPr>
        <p:spPr>
          <a:xfrm>
            <a:off x="357131" y="4748771"/>
            <a:ext cx="1542573" cy="61933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tr-TR" sz="2800" b="1" dirty="0"/>
              <a:t>E.13.6.1</a:t>
            </a:r>
          </a:p>
        </p:txBody>
      </p:sp>
      <p:graphicFrame>
        <p:nvGraphicFramePr>
          <p:cNvPr id="25" name="Diyagram 24"/>
          <p:cNvGraphicFramePr/>
          <p:nvPr>
            <p:extLst>
              <p:ext uri="{D42A27DB-BD31-4B8C-83A1-F6EECF244321}">
                <p14:modId xmlns:p14="http://schemas.microsoft.com/office/powerpoint/2010/main" val="2601475707"/>
              </p:ext>
            </p:extLst>
          </p:nvPr>
        </p:nvGraphicFramePr>
        <p:xfrm>
          <a:off x="9068427" y="3900957"/>
          <a:ext cx="2521712" cy="1292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604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2" grpId="0" animBg="1"/>
      <p:bldP spid="23" grpId="0" animBg="1"/>
      <p:bldP spid="24" grpId="0" animBg="1"/>
      <p:bldP spid="26" grpId="0" animBg="1"/>
      <p:bldGraphic spid="2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519103" y="20385"/>
            <a:ext cx="10672897" cy="521436"/>
          </a:xfrm>
        </p:spPr>
        <p:txBody>
          <a:bodyPr>
            <a:normAutofit/>
          </a:bodyPr>
          <a:lstStyle/>
          <a:p>
            <a:r>
              <a:rPr lang="tr-TR" sz="2400" dirty="0"/>
              <a:t>İş Takvimi</a:t>
            </a:r>
            <a:endParaRPr lang="tr-TR" sz="24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rotWithShape="1">
          <a:blip r:embed="rId2"/>
          <a:srcRect r="297"/>
          <a:stretch/>
        </p:blipFill>
        <p:spPr>
          <a:xfrm>
            <a:off x="1581911" y="1212605"/>
            <a:ext cx="9226297" cy="5468486"/>
          </a:xfrm>
          <a:prstGeom prst="rect">
            <a:avLst/>
          </a:prstGeom>
        </p:spPr>
      </p:pic>
    </p:spTree>
    <p:extLst>
      <p:ext uri="{BB962C8B-B14F-4D97-AF65-F5344CB8AC3E}">
        <p14:creationId xmlns:p14="http://schemas.microsoft.com/office/powerpoint/2010/main" val="81230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2400" dirty="0"/>
              <a:t>Genel Bilgilendirme Dosyası</a:t>
            </a:r>
          </a:p>
        </p:txBody>
      </p:sp>
      <p:sp>
        <p:nvSpPr>
          <p:cNvPr id="5" name="Akış Çizelgesi: Çok Sayıda Belge 4">
            <a:extLst>
              <a:ext uri="{FF2B5EF4-FFF2-40B4-BE49-F238E27FC236}">
                <a16:creationId xmlns:a16="http://schemas.microsoft.com/office/drawing/2014/main" id="{33157DA4-7FDD-40C3-AF0B-3E54E5C122E3}"/>
              </a:ext>
            </a:extLst>
          </p:cNvPr>
          <p:cNvSpPr/>
          <p:nvPr/>
        </p:nvSpPr>
        <p:spPr>
          <a:xfrm>
            <a:off x="9264375" y="5230359"/>
            <a:ext cx="2129815" cy="1097424"/>
          </a:xfrm>
          <a:prstGeom prst="flowChartMultidocument">
            <a:avLst/>
          </a:prstGeom>
          <a:noFill/>
          <a:ln w="28575" cap="flat" cmpd="sng" algn="ctr">
            <a:solidFill>
              <a:schemeClr val="tx1"/>
            </a:solidFill>
            <a:prstDash val="solid"/>
            <a:miter lim="800000"/>
          </a:ln>
          <a:effectLst>
            <a:glow rad="63500">
              <a:schemeClr val="accent1">
                <a:satMod val="175000"/>
                <a:alpha val="40000"/>
              </a:schemeClr>
            </a:glow>
          </a:effectLst>
        </p:spPr>
        <p:txBody>
          <a:bodyPr rtlCol="0" anchor="ctr"/>
          <a:lstStyle/>
          <a:p>
            <a:pPr algn="ctr"/>
            <a:r>
              <a:rPr lang="tr-TR" sz="1400" b="1" kern="0" dirty="0">
                <a:solidFill>
                  <a:sysClr val="windowText" lastClr="000000"/>
                </a:solidFill>
                <a:cs typeface="Times New Roman" panose="02020603050405020304" pitchFamily="18" charset="0"/>
              </a:rPr>
              <a:t>Genel Bilgilendirme Dosyası</a:t>
            </a:r>
          </a:p>
        </p:txBody>
      </p:sp>
      <p:grpSp>
        <p:nvGrpSpPr>
          <p:cNvPr id="11" name="Grup 10">
            <a:extLst>
              <a:ext uri="{FF2B5EF4-FFF2-40B4-BE49-F238E27FC236}">
                <a16:creationId xmlns:a16="http://schemas.microsoft.com/office/drawing/2014/main" id="{A548A255-C73B-448E-9FAD-DD472D6F967D}"/>
              </a:ext>
            </a:extLst>
          </p:cNvPr>
          <p:cNvGrpSpPr/>
          <p:nvPr/>
        </p:nvGrpSpPr>
        <p:grpSpPr>
          <a:xfrm>
            <a:off x="386121" y="1499428"/>
            <a:ext cx="1169712" cy="528003"/>
            <a:chOff x="703391" y="135402"/>
            <a:chExt cx="914408" cy="459628"/>
          </a:xfrm>
          <a:scene3d>
            <a:camera prst="orthographicFront">
              <a:rot lat="0" lon="0" rev="0"/>
            </a:camera>
            <a:lightRig rig="balanced" dir="t">
              <a:rot lat="0" lon="0" rev="8700000"/>
            </a:lightRig>
          </a:scene3d>
        </p:grpSpPr>
        <p:sp>
          <p:nvSpPr>
            <p:cNvPr id="12" name="Dikdörtgen: Yuvarlatılmış Köşeler 18">
              <a:extLst>
                <a:ext uri="{FF2B5EF4-FFF2-40B4-BE49-F238E27FC236}">
                  <a16:creationId xmlns:a16="http://schemas.microsoft.com/office/drawing/2014/main" id="{AA1007B3-1B9E-4A3C-9801-13E04910FCD4}"/>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Dikdörtgen: Yuvarlatılmış Köşeler 4">
              <a:extLst>
                <a:ext uri="{FF2B5EF4-FFF2-40B4-BE49-F238E27FC236}">
                  <a16:creationId xmlns:a16="http://schemas.microsoft.com/office/drawing/2014/main" id="{C873D2AE-9B3D-4264-9914-0F1153580529}"/>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Bileşen</a:t>
              </a:r>
            </a:p>
          </p:txBody>
        </p:sp>
      </p:grpSp>
      <p:grpSp>
        <p:nvGrpSpPr>
          <p:cNvPr id="15" name="Grup 14">
            <a:extLst>
              <a:ext uri="{FF2B5EF4-FFF2-40B4-BE49-F238E27FC236}">
                <a16:creationId xmlns:a16="http://schemas.microsoft.com/office/drawing/2014/main" id="{BFE5CB1E-B523-4633-B00D-E7C39263CAEF}"/>
              </a:ext>
            </a:extLst>
          </p:cNvPr>
          <p:cNvGrpSpPr/>
          <p:nvPr/>
        </p:nvGrpSpPr>
        <p:grpSpPr>
          <a:xfrm>
            <a:off x="369700" y="2160685"/>
            <a:ext cx="1170000" cy="528004"/>
            <a:chOff x="680956" y="135402"/>
            <a:chExt cx="936843" cy="459628"/>
          </a:xfrm>
          <a:scene3d>
            <a:camera prst="orthographicFront">
              <a:rot lat="0" lon="0" rev="0"/>
            </a:camera>
            <a:lightRig rig="balanced" dir="t">
              <a:rot lat="0" lon="0" rev="8700000"/>
            </a:lightRig>
          </a:scene3d>
        </p:grpSpPr>
        <p:sp>
          <p:nvSpPr>
            <p:cNvPr id="16" name="Dikdörtgen: Yuvarlatılmış Köşeler 22">
              <a:extLst>
                <a:ext uri="{FF2B5EF4-FFF2-40B4-BE49-F238E27FC236}">
                  <a16:creationId xmlns:a16="http://schemas.microsoft.com/office/drawing/2014/main" id="{DCB82C2C-117C-4FEB-BE49-B593A6EA3683}"/>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Dikdörtgen: Yuvarlatılmış Köşeler 4">
              <a:extLst>
                <a:ext uri="{FF2B5EF4-FFF2-40B4-BE49-F238E27FC236}">
                  <a16:creationId xmlns:a16="http://schemas.microsoft.com/office/drawing/2014/main" id="{0AEE1F36-9570-40E6-9180-7CE6D0852A6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Standart</a:t>
              </a:r>
            </a:p>
          </p:txBody>
        </p:sp>
      </p:grpSp>
      <p:grpSp>
        <p:nvGrpSpPr>
          <p:cNvPr id="18" name="Grup 17">
            <a:extLst>
              <a:ext uri="{FF2B5EF4-FFF2-40B4-BE49-F238E27FC236}">
                <a16:creationId xmlns:a16="http://schemas.microsoft.com/office/drawing/2014/main" id="{DF9BFB4A-D55A-4EEE-ADEF-2F6BEF3699AA}"/>
              </a:ext>
            </a:extLst>
          </p:cNvPr>
          <p:cNvGrpSpPr/>
          <p:nvPr/>
        </p:nvGrpSpPr>
        <p:grpSpPr>
          <a:xfrm>
            <a:off x="369700" y="2974034"/>
            <a:ext cx="1202552" cy="435616"/>
            <a:chOff x="703391" y="135402"/>
            <a:chExt cx="934188" cy="462119"/>
          </a:xfrm>
          <a:scene3d>
            <a:camera prst="orthographicFront">
              <a:rot lat="0" lon="0" rev="0"/>
            </a:camera>
            <a:lightRig rig="balanced" dir="t">
              <a:rot lat="0" lon="0" rev="8700000"/>
            </a:lightRig>
          </a:scene3d>
        </p:grpSpPr>
        <p:sp>
          <p:nvSpPr>
            <p:cNvPr id="19" name="Dikdörtgen: Yuvarlatılmış Köşeler 25">
              <a:extLst>
                <a:ext uri="{FF2B5EF4-FFF2-40B4-BE49-F238E27FC236}">
                  <a16:creationId xmlns:a16="http://schemas.microsoft.com/office/drawing/2014/main" id="{5DFFA3A7-C829-44F9-8234-15E78AD803D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Dikdörtgen: Yuvarlatılmış Köşeler 4">
              <a:extLst>
                <a:ext uri="{FF2B5EF4-FFF2-40B4-BE49-F238E27FC236}">
                  <a16:creationId xmlns:a16="http://schemas.microsoft.com/office/drawing/2014/main" id="{63B16128-A68D-4ABC-95B3-F8BD097CB06E}"/>
                </a:ext>
              </a:extLst>
            </p:cNvPr>
            <p:cNvSpPr txBox="1"/>
            <p:nvPr/>
          </p:nvSpPr>
          <p:spPr>
            <a:xfrm>
              <a:off x="736901" y="169562"/>
              <a:ext cx="900678" cy="427959"/>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Genel Şart</a:t>
              </a:r>
            </a:p>
          </p:txBody>
        </p:sp>
      </p:grpSp>
      <p:sp>
        <p:nvSpPr>
          <p:cNvPr id="21" name="Metin kutusu 20">
            <a:extLst>
              <a:ext uri="{FF2B5EF4-FFF2-40B4-BE49-F238E27FC236}">
                <a16:creationId xmlns:a16="http://schemas.microsoft.com/office/drawing/2014/main" id="{B8E5AEDE-5973-42E1-915F-A211D33E2262}"/>
              </a:ext>
            </a:extLst>
          </p:cNvPr>
          <p:cNvSpPr txBox="1"/>
          <p:nvPr/>
        </p:nvSpPr>
        <p:spPr>
          <a:xfrm>
            <a:off x="1769162" y="1582270"/>
            <a:ext cx="7283397" cy="338554"/>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600" dirty="0">
                <a:solidFill>
                  <a:schemeClr val="bg1"/>
                </a:solidFill>
              </a:rPr>
              <a:t>Kontrol Ortamı</a:t>
            </a:r>
          </a:p>
        </p:txBody>
      </p:sp>
      <p:sp>
        <p:nvSpPr>
          <p:cNvPr id="22" name="Metin kutusu 21">
            <a:extLst>
              <a:ext uri="{FF2B5EF4-FFF2-40B4-BE49-F238E27FC236}">
                <a16:creationId xmlns:a16="http://schemas.microsoft.com/office/drawing/2014/main" id="{7BD106A0-60DB-4644-8656-922BF78643C5}"/>
              </a:ext>
            </a:extLst>
          </p:cNvPr>
          <p:cNvSpPr txBox="1"/>
          <p:nvPr/>
        </p:nvSpPr>
        <p:spPr>
          <a:xfrm>
            <a:off x="1769163" y="2120127"/>
            <a:ext cx="7283396" cy="584775"/>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pPr algn="just"/>
            <a:r>
              <a:rPr lang="tr-TR" dirty="0"/>
              <a:t>Etik Değerler ve Dürüstlük: Personel davranışlarını belirleyen kuralların personel tarafından bilinmesi sağlanmalıdır.</a:t>
            </a:r>
          </a:p>
        </p:txBody>
      </p:sp>
      <p:sp>
        <p:nvSpPr>
          <p:cNvPr id="23" name="Metin kutusu 22">
            <a:extLst>
              <a:ext uri="{FF2B5EF4-FFF2-40B4-BE49-F238E27FC236}">
                <a16:creationId xmlns:a16="http://schemas.microsoft.com/office/drawing/2014/main" id="{079AF783-D80C-43EF-A2C1-B637EFE305D4}"/>
              </a:ext>
            </a:extLst>
          </p:cNvPr>
          <p:cNvSpPr txBox="1"/>
          <p:nvPr/>
        </p:nvSpPr>
        <p:spPr>
          <a:xfrm>
            <a:off x="1769162" y="2904205"/>
            <a:ext cx="7299265" cy="584775"/>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r>
              <a:rPr lang="tr-TR" dirty="0"/>
              <a:t>İç kontrol sistemi ve işleyişi yönetici ve personel tarafından sahiplenilmeli ve desteklenmelidir.</a:t>
            </a:r>
          </a:p>
        </p:txBody>
      </p:sp>
      <p:sp>
        <p:nvSpPr>
          <p:cNvPr id="24" name="Metin kutusu 23">
            <a:extLst>
              <a:ext uri="{FF2B5EF4-FFF2-40B4-BE49-F238E27FC236}">
                <a16:creationId xmlns:a16="http://schemas.microsoft.com/office/drawing/2014/main" id="{6F23DB90-F2B5-4877-8039-3D13CD940102}"/>
              </a:ext>
            </a:extLst>
          </p:cNvPr>
          <p:cNvSpPr txBox="1"/>
          <p:nvPr/>
        </p:nvSpPr>
        <p:spPr>
          <a:xfrm>
            <a:off x="357131" y="5609794"/>
            <a:ext cx="8244388" cy="830997"/>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pPr algn="just"/>
            <a:r>
              <a:rPr lang="tr-TR" dirty="0"/>
              <a:t>Yeni başlayan yönetici ve personele verilmek üzere kurum hakkında genel bilgilendirme dosyasının (asgari Kamu İç Kontrol Standartlarına Uyum Eylem Planı, Stratejik Plan ve yönetim kararlılık beyanı hakkında bilgilendirmeyi de içeren) hazırlanması</a:t>
            </a:r>
          </a:p>
        </p:txBody>
      </p:sp>
      <p:sp>
        <p:nvSpPr>
          <p:cNvPr id="26" name="Dikdörtgen: Yuvarlatılmış Köşeler 25">
            <a:extLst>
              <a:ext uri="{FF2B5EF4-FFF2-40B4-BE49-F238E27FC236}">
                <a16:creationId xmlns:a16="http://schemas.microsoft.com/office/drawing/2014/main" id="{5DFFA3A7-C829-44F9-8234-15E78AD803DB}"/>
              </a:ext>
            </a:extLst>
          </p:cNvPr>
          <p:cNvSpPr/>
          <p:nvPr/>
        </p:nvSpPr>
        <p:spPr>
          <a:xfrm>
            <a:off x="357131" y="4748771"/>
            <a:ext cx="1542573" cy="61933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tr-TR" sz="3200" b="1" dirty="0"/>
              <a:t>E.1.1.1</a:t>
            </a:r>
          </a:p>
        </p:txBody>
      </p:sp>
      <p:graphicFrame>
        <p:nvGraphicFramePr>
          <p:cNvPr id="25" name="Diyagram 24"/>
          <p:cNvGraphicFramePr/>
          <p:nvPr>
            <p:extLst>
              <p:ext uri="{D42A27DB-BD31-4B8C-83A1-F6EECF244321}">
                <p14:modId xmlns:p14="http://schemas.microsoft.com/office/powerpoint/2010/main" val="1119809230"/>
              </p:ext>
            </p:extLst>
          </p:nvPr>
        </p:nvGraphicFramePr>
        <p:xfrm>
          <a:off x="9068427" y="3488980"/>
          <a:ext cx="2521712" cy="1292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03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2" grpId="0" animBg="1"/>
      <p:bldP spid="23" grpId="0" animBg="1"/>
      <p:bldP spid="24" grpId="0" animBg="1"/>
      <p:bldP spid="26" grpId="0" animBg="1"/>
      <p:bldGraphic spid="2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519103" y="20385"/>
            <a:ext cx="10672897" cy="521436"/>
          </a:xfrm>
        </p:spPr>
        <p:txBody>
          <a:bodyPr>
            <a:normAutofit/>
          </a:bodyPr>
          <a:lstStyle/>
          <a:p>
            <a:r>
              <a:rPr lang="tr-TR" sz="2400" dirty="0"/>
              <a:t>Genel Bilgilendirme Dosyası</a:t>
            </a:r>
            <a:endParaRPr lang="tr-TR" sz="24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stretch>
            <a:fillRect/>
          </a:stretch>
        </p:blipFill>
        <p:spPr>
          <a:xfrm>
            <a:off x="2133029" y="1655064"/>
            <a:ext cx="3164800" cy="467791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9" name="Rectangle 3"/>
          <p:cNvSpPr>
            <a:spLocks noChangeArrowheads="1"/>
          </p:cNvSpPr>
          <p:nvPr/>
        </p:nvSpPr>
        <p:spPr bwMode="auto">
          <a:xfrm>
            <a:off x="6345936" y="2493612"/>
            <a:ext cx="4370832"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58800" algn="l"/>
                <a:tab pos="5664200" algn="r"/>
              </a:tabLst>
              <a:defRPr>
                <a:solidFill>
                  <a:schemeClr val="tx1"/>
                </a:solidFill>
                <a:latin typeface="Arial" panose="020B0604020202020204" pitchFamily="34" charset="0"/>
              </a:defRPr>
            </a:lvl1pPr>
            <a:lvl2pPr eaLnBrk="0" fontAlgn="base" hangingPunct="0">
              <a:spcBef>
                <a:spcPct val="0"/>
              </a:spcBef>
              <a:spcAft>
                <a:spcPct val="0"/>
              </a:spcAft>
              <a:tabLst>
                <a:tab pos="558800" algn="l"/>
                <a:tab pos="5664200" algn="r"/>
              </a:tabLst>
              <a:defRPr>
                <a:solidFill>
                  <a:schemeClr val="tx1"/>
                </a:solidFill>
                <a:latin typeface="Arial" panose="020B0604020202020204" pitchFamily="34" charset="0"/>
              </a:defRPr>
            </a:lvl2pPr>
            <a:lvl3pPr eaLnBrk="0" fontAlgn="base" hangingPunct="0">
              <a:spcBef>
                <a:spcPct val="0"/>
              </a:spcBef>
              <a:spcAft>
                <a:spcPct val="0"/>
              </a:spcAft>
              <a:tabLst>
                <a:tab pos="558800" algn="l"/>
                <a:tab pos="5664200" algn="r"/>
              </a:tabLst>
              <a:defRPr>
                <a:solidFill>
                  <a:schemeClr val="tx1"/>
                </a:solidFill>
                <a:latin typeface="Arial" panose="020B0604020202020204" pitchFamily="34" charset="0"/>
              </a:defRPr>
            </a:lvl3pPr>
            <a:lvl4pPr eaLnBrk="0" fontAlgn="base" hangingPunct="0">
              <a:spcBef>
                <a:spcPct val="0"/>
              </a:spcBef>
              <a:spcAft>
                <a:spcPct val="0"/>
              </a:spcAft>
              <a:tabLst>
                <a:tab pos="558800" algn="l"/>
                <a:tab pos="5664200" algn="r"/>
              </a:tabLst>
              <a:defRPr>
                <a:solidFill>
                  <a:schemeClr val="tx1"/>
                </a:solidFill>
                <a:latin typeface="Arial" panose="020B0604020202020204" pitchFamily="34" charset="0"/>
              </a:defRPr>
            </a:lvl4pPr>
            <a:lvl5pPr eaLnBrk="0" fontAlgn="base" hangingPunct="0">
              <a:spcBef>
                <a:spcPct val="0"/>
              </a:spcBef>
              <a:spcAft>
                <a:spcPct val="0"/>
              </a:spcAft>
              <a:tabLst>
                <a:tab pos="558800" algn="l"/>
                <a:tab pos="5664200" algn="r"/>
              </a:tabLst>
              <a:defRPr>
                <a:solidFill>
                  <a:schemeClr val="tx1"/>
                </a:solidFill>
                <a:latin typeface="Arial" panose="020B0604020202020204" pitchFamily="34" charset="0"/>
              </a:defRPr>
            </a:lvl5pPr>
            <a:lvl6pPr eaLnBrk="0" fontAlgn="base" hangingPunct="0">
              <a:spcBef>
                <a:spcPct val="0"/>
              </a:spcBef>
              <a:spcAft>
                <a:spcPct val="0"/>
              </a:spcAft>
              <a:tabLst>
                <a:tab pos="558800" algn="l"/>
                <a:tab pos="5664200" algn="r"/>
              </a:tabLst>
              <a:defRPr>
                <a:solidFill>
                  <a:schemeClr val="tx1"/>
                </a:solidFill>
                <a:latin typeface="Arial" panose="020B0604020202020204" pitchFamily="34" charset="0"/>
              </a:defRPr>
            </a:lvl6pPr>
            <a:lvl7pPr eaLnBrk="0" fontAlgn="base" hangingPunct="0">
              <a:spcBef>
                <a:spcPct val="0"/>
              </a:spcBef>
              <a:spcAft>
                <a:spcPct val="0"/>
              </a:spcAft>
              <a:tabLst>
                <a:tab pos="558800" algn="l"/>
                <a:tab pos="5664200" algn="r"/>
              </a:tabLst>
              <a:defRPr>
                <a:solidFill>
                  <a:schemeClr val="tx1"/>
                </a:solidFill>
                <a:latin typeface="Arial" panose="020B0604020202020204" pitchFamily="34" charset="0"/>
              </a:defRPr>
            </a:lvl7pPr>
            <a:lvl8pPr eaLnBrk="0" fontAlgn="base" hangingPunct="0">
              <a:spcBef>
                <a:spcPct val="0"/>
              </a:spcBef>
              <a:spcAft>
                <a:spcPct val="0"/>
              </a:spcAft>
              <a:tabLst>
                <a:tab pos="558800" algn="l"/>
                <a:tab pos="5664200" algn="r"/>
              </a:tabLst>
              <a:defRPr>
                <a:solidFill>
                  <a:schemeClr val="tx1"/>
                </a:solidFill>
                <a:latin typeface="Arial" panose="020B0604020202020204" pitchFamily="34" charset="0"/>
              </a:defRPr>
            </a:lvl8pPr>
            <a:lvl9pPr eaLnBrk="0" fontAlgn="base" hangingPunct="0">
              <a:spcBef>
                <a:spcPct val="0"/>
              </a:spcBef>
              <a:spcAft>
                <a:spcPct val="0"/>
              </a:spcAft>
              <a:tabLst>
                <a:tab pos="558800" algn="l"/>
                <a:tab pos="5664200" algn="r"/>
              </a:tabLst>
              <a:defRPr>
                <a:solidFill>
                  <a:schemeClr val="tx1"/>
                </a:solidFill>
                <a:latin typeface="Arial" panose="020B0604020202020204" pitchFamily="34" charset="0"/>
              </a:defRPr>
            </a:lvl9pPr>
          </a:lstStyle>
          <a:p>
            <a:pPr marL="285750" lvl="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Sağlık Bakanlığı Misyon ve Vizyonu</a:t>
            </a:r>
          </a:p>
          <a:p>
            <a:pPr marL="285750" lvl="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Harcama Birimi Yönergesi</a:t>
            </a:r>
          </a:p>
          <a:p>
            <a:pPr marL="285750" lvl="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Harcama Birimi Teşkilat Yapısı</a:t>
            </a:r>
          </a:p>
          <a:p>
            <a:pPr marL="285750" lvl="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Harcama Birimi Temel Kaynakları</a:t>
            </a:r>
          </a:p>
          <a:p>
            <a:pPr marL="285750" lvl="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Taşınmaz Kaynaklar</a:t>
            </a:r>
          </a:p>
          <a:p>
            <a:pPr marL="285750" lvl="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Taşınır Kaynaklar</a:t>
            </a:r>
          </a:p>
          <a:p>
            <a:pPr marL="285750" lvl="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İnsan Kaynakları</a:t>
            </a:r>
          </a:p>
        </p:txBody>
      </p:sp>
    </p:spTree>
    <p:extLst>
      <p:ext uri="{BB962C8B-B14F-4D97-AF65-F5344CB8AC3E}">
        <p14:creationId xmlns:p14="http://schemas.microsoft.com/office/powerpoint/2010/main" val="409359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500815" y="0"/>
            <a:ext cx="10530393" cy="521436"/>
          </a:xfrm>
        </p:spPr>
        <p:txBody>
          <a:bodyPr>
            <a:normAutofit/>
          </a:bodyPr>
          <a:lstStyle/>
          <a:p>
            <a:r>
              <a:rPr lang="tr-TR" sz="2400" dirty="0"/>
              <a:t>1. Çeyrek Dönem Eylemleri</a:t>
            </a:r>
          </a:p>
        </p:txBody>
      </p:sp>
      <p:sp>
        <p:nvSpPr>
          <p:cNvPr id="3" name="Metin kutusu 2"/>
          <p:cNvSpPr txBox="1"/>
          <p:nvPr/>
        </p:nvSpPr>
        <p:spPr>
          <a:xfrm>
            <a:off x="1701545" y="2020026"/>
            <a:ext cx="8549641" cy="3416320"/>
          </a:xfrm>
          <a:prstGeom prst="rect">
            <a:avLst/>
          </a:prstGeom>
          <a:noFill/>
        </p:spPr>
        <p:txBody>
          <a:bodyPr wrap="square" rtlCol="0">
            <a:spAutoFit/>
          </a:bodyPr>
          <a:lstStyle/>
          <a:p>
            <a:pPr marL="285750" indent="-285750">
              <a:buFont typeface="Arial" panose="020B0604020202020204" pitchFamily="34" charset="0"/>
              <a:buChar char="•"/>
            </a:pPr>
            <a:r>
              <a:rPr lang="tr-TR" sz="2400" dirty="0"/>
              <a:t>E.1.1.1 – Genel Bilgilendirme Dosyası </a:t>
            </a:r>
          </a:p>
          <a:p>
            <a:pPr marL="285750" indent="-285750">
              <a:buFont typeface="Arial" panose="020B0604020202020204" pitchFamily="34" charset="0"/>
              <a:buChar char="•"/>
            </a:pPr>
            <a:endParaRPr lang="tr-TR" sz="2400" dirty="0"/>
          </a:p>
          <a:p>
            <a:pPr marL="285750" indent="-285750">
              <a:buFont typeface="Arial" panose="020B0604020202020204" pitchFamily="34" charset="0"/>
              <a:buChar char="•"/>
            </a:pPr>
            <a:r>
              <a:rPr lang="tr-TR" sz="2400" dirty="0"/>
              <a:t>E.2.6.1 – İş Süreçleri Tanımlama Formu</a:t>
            </a:r>
          </a:p>
          <a:p>
            <a:pPr marL="285750" indent="-285750">
              <a:buFont typeface="Arial" panose="020B0604020202020204" pitchFamily="34" charset="0"/>
              <a:buChar char="•"/>
            </a:pPr>
            <a:endParaRPr lang="tr-TR" sz="2400" dirty="0"/>
          </a:p>
          <a:p>
            <a:pPr marL="285750" indent="-285750">
              <a:buFont typeface="Arial" panose="020B0604020202020204" pitchFamily="34" charset="0"/>
              <a:buChar char="•"/>
            </a:pPr>
            <a:r>
              <a:rPr lang="tr-TR" sz="2400" dirty="0"/>
              <a:t>E.2.6.6 – Görev Tanımı Oluşturma Formu</a:t>
            </a:r>
          </a:p>
          <a:p>
            <a:pPr marL="285750" indent="-285750">
              <a:buFont typeface="Arial" panose="020B0604020202020204" pitchFamily="34" charset="0"/>
              <a:buChar char="•"/>
            </a:pPr>
            <a:endParaRPr lang="tr-TR" sz="2400" dirty="0"/>
          </a:p>
          <a:p>
            <a:pPr marL="285750" indent="-285750">
              <a:buFont typeface="Arial" panose="020B0604020202020204" pitchFamily="34" charset="0"/>
              <a:buChar char="•"/>
            </a:pPr>
            <a:r>
              <a:rPr lang="tr-TR" sz="2400" dirty="0"/>
              <a:t>E.13.6.1 – İş Takvimi</a:t>
            </a:r>
          </a:p>
          <a:p>
            <a:pPr marL="285750" indent="-285750">
              <a:buFont typeface="Arial" panose="020B0604020202020204" pitchFamily="34" charset="0"/>
              <a:buChar char="•"/>
            </a:pPr>
            <a:endParaRPr lang="tr-TR" sz="2400" dirty="0"/>
          </a:p>
          <a:p>
            <a:pPr marL="285750" indent="-285750">
              <a:buFont typeface="Arial" panose="020B0604020202020204" pitchFamily="34" charset="0"/>
              <a:buChar char="•"/>
            </a:pPr>
            <a:r>
              <a:rPr lang="tr-TR" sz="2400" dirty="0"/>
              <a:t>E.13.6.3 – Yönetim Kararlılık Beyanı</a:t>
            </a:r>
          </a:p>
        </p:txBody>
      </p:sp>
    </p:spTree>
    <p:extLst>
      <p:ext uri="{BB962C8B-B14F-4D97-AF65-F5344CB8AC3E}">
        <p14:creationId xmlns:p14="http://schemas.microsoft.com/office/powerpoint/2010/main" val="183864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2400" dirty="0"/>
              <a:t>Yönetim Kararlılık Beyanı</a:t>
            </a:r>
          </a:p>
        </p:txBody>
      </p:sp>
      <p:sp>
        <p:nvSpPr>
          <p:cNvPr id="5" name="Akış Çizelgesi: Çok Sayıda Belge 4">
            <a:extLst>
              <a:ext uri="{FF2B5EF4-FFF2-40B4-BE49-F238E27FC236}">
                <a16:creationId xmlns:a16="http://schemas.microsoft.com/office/drawing/2014/main" id="{33157DA4-7FDD-40C3-AF0B-3E54E5C122E3}"/>
              </a:ext>
            </a:extLst>
          </p:cNvPr>
          <p:cNvSpPr/>
          <p:nvPr/>
        </p:nvSpPr>
        <p:spPr>
          <a:xfrm>
            <a:off x="9264375" y="5513688"/>
            <a:ext cx="2129815" cy="1097424"/>
          </a:xfrm>
          <a:prstGeom prst="flowChartMultidocument">
            <a:avLst/>
          </a:prstGeom>
          <a:noFill/>
          <a:ln w="28575" cap="flat" cmpd="sng" algn="ctr">
            <a:solidFill>
              <a:schemeClr val="tx1"/>
            </a:solidFill>
            <a:prstDash val="solid"/>
            <a:miter lim="800000"/>
          </a:ln>
          <a:effectLst>
            <a:glow rad="63500">
              <a:schemeClr val="accent1">
                <a:satMod val="175000"/>
                <a:alpha val="40000"/>
              </a:schemeClr>
            </a:glow>
          </a:effectLst>
        </p:spPr>
        <p:txBody>
          <a:bodyPr rtlCol="0" anchor="ctr"/>
          <a:lstStyle/>
          <a:p>
            <a:pPr algn="ctr"/>
            <a:r>
              <a:rPr lang="tr-TR" sz="1400" b="1" kern="0" dirty="0">
                <a:solidFill>
                  <a:sysClr val="windowText" lastClr="000000"/>
                </a:solidFill>
                <a:cs typeface="Times New Roman" panose="02020603050405020304" pitchFamily="18" charset="0"/>
              </a:rPr>
              <a:t>Yönetim Kararlılık Beyanı Yazısı</a:t>
            </a:r>
          </a:p>
        </p:txBody>
      </p:sp>
      <p:grpSp>
        <p:nvGrpSpPr>
          <p:cNvPr id="11" name="Grup 10">
            <a:extLst>
              <a:ext uri="{FF2B5EF4-FFF2-40B4-BE49-F238E27FC236}">
                <a16:creationId xmlns:a16="http://schemas.microsoft.com/office/drawing/2014/main" id="{A548A255-C73B-448E-9FAD-DD472D6F967D}"/>
              </a:ext>
            </a:extLst>
          </p:cNvPr>
          <p:cNvGrpSpPr/>
          <p:nvPr/>
        </p:nvGrpSpPr>
        <p:grpSpPr>
          <a:xfrm>
            <a:off x="386121" y="1499428"/>
            <a:ext cx="1169712" cy="528003"/>
            <a:chOff x="703391" y="135402"/>
            <a:chExt cx="914408" cy="459628"/>
          </a:xfrm>
          <a:scene3d>
            <a:camera prst="orthographicFront">
              <a:rot lat="0" lon="0" rev="0"/>
            </a:camera>
            <a:lightRig rig="balanced" dir="t">
              <a:rot lat="0" lon="0" rev="8700000"/>
            </a:lightRig>
          </a:scene3d>
        </p:grpSpPr>
        <p:sp>
          <p:nvSpPr>
            <p:cNvPr id="12" name="Dikdörtgen: Yuvarlatılmış Köşeler 18">
              <a:extLst>
                <a:ext uri="{FF2B5EF4-FFF2-40B4-BE49-F238E27FC236}">
                  <a16:creationId xmlns:a16="http://schemas.microsoft.com/office/drawing/2014/main" id="{AA1007B3-1B9E-4A3C-9801-13E04910FCD4}"/>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Dikdörtgen: Yuvarlatılmış Köşeler 4">
              <a:extLst>
                <a:ext uri="{FF2B5EF4-FFF2-40B4-BE49-F238E27FC236}">
                  <a16:creationId xmlns:a16="http://schemas.microsoft.com/office/drawing/2014/main" id="{C873D2AE-9B3D-4264-9914-0F1153580529}"/>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Bileşen</a:t>
              </a:r>
            </a:p>
          </p:txBody>
        </p:sp>
      </p:grpSp>
      <p:grpSp>
        <p:nvGrpSpPr>
          <p:cNvPr id="15" name="Grup 14">
            <a:extLst>
              <a:ext uri="{FF2B5EF4-FFF2-40B4-BE49-F238E27FC236}">
                <a16:creationId xmlns:a16="http://schemas.microsoft.com/office/drawing/2014/main" id="{BFE5CB1E-B523-4633-B00D-E7C39263CAEF}"/>
              </a:ext>
            </a:extLst>
          </p:cNvPr>
          <p:cNvGrpSpPr/>
          <p:nvPr/>
        </p:nvGrpSpPr>
        <p:grpSpPr>
          <a:xfrm>
            <a:off x="349103" y="2394956"/>
            <a:ext cx="1170000" cy="528004"/>
            <a:chOff x="680956" y="135402"/>
            <a:chExt cx="936843" cy="459628"/>
          </a:xfrm>
          <a:scene3d>
            <a:camera prst="orthographicFront">
              <a:rot lat="0" lon="0" rev="0"/>
            </a:camera>
            <a:lightRig rig="balanced" dir="t">
              <a:rot lat="0" lon="0" rev="8700000"/>
            </a:lightRig>
          </a:scene3d>
        </p:grpSpPr>
        <p:sp>
          <p:nvSpPr>
            <p:cNvPr id="16" name="Dikdörtgen: Yuvarlatılmış Köşeler 22">
              <a:extLst>
                <a:ext uri="{FF2B5EF4-FFF2-40B4-BE49-F238E27FC236}">
                  <a16:creationId xmlns:a16="http://schemas.microsoft.com/office/drawing/2014/main" id="{DCB82C2C-117C-4FEB-BE49-B593A6EA3683}"/>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Dikdörtgen: Yuvarlatılmış Köşeler 4">
              <a:extLst>
                <a:ext uri="{FF2B5EF4-FFF2-40B4-BE49-F238E27FC236}">
                  <a16:creationId xmlns:a16="http://schemas.microsoft.com/office/drawing/2014/main" id="{0AEE1F36-9570-40E6-9180-7CE6D0852A6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Standart</a:t>
              </a:r>
            </a:p>
          </p:txBody>
        </p:sp>
      </p:grpSp>
      <p:grpSp>
        <p:nvGrpSpPr>
          <p:cNvPr id="18" name="Grup 17">
            <a:extLst>
              <a:ext uri="{FF2B5EF4-FFF2-40B4-BE49-F238E27FC236}">
                <a16:creationId xmlns:a16="http://schemas.microsoft.com/office/drawing/2014/main" id="{DF9BFB4A-D55A-4EEE-ADEF-2F6BEF3699AA}"/>
              </a:ext>
            </a:extLst>
          </p:cNvPr>
          <p:cNvGrpSpPr/>
          <p:nvPr/>
        </p:nvGrpSpPr>
        <p:grpSpPr>
          <a:xfrm>
            <a:off x="369700" y="3467689"/>
            <a:ext cx="1202552" cy="435616"/>
            <a:chOff x="703391" y="135402"/>
            <a:chExt cx="934188" cy="462119"/>
          </a:xfrm>
          <a:scene3d>
            <a:camera prst="orthographicFront">
              <a:rot lat="0" lon="0" rev="0"/>
            </a:camera>
            <a:lightRig rig="balanced" dir="t">
              <a:rot lat="0" lon="0" rev="8700000"/>
            </a:lightRig>
          </a:scene3d>
        </p:grpSpPr>
        <p:sp>
          <p:nvSpPr>
            <p:cNvPr id="19" name="Dikdörtgen: Yuvarlatılmış Köşeler 25">
              <a:extLst>
                <a:ext uri="{FF2B5EF4-FFF2-40B4-BE49-F238E27FC236}">
                  <a16:creationId xmlns:a16="http://schemas.microsoft.com/office/drawing/2014/main" id="{5DFFA3A7-C829-44F9-8234-15E78AD803D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Dikdörtgen: Yuvarlatılmış Köşeler 4">
              <a:extLst>
                <a:ext uri="{FF2B5EF4-FFF2-40B4-BE49-F238E27FC236}">
                  <a16:creationId xmlns:a16="http://schemas.microsoft.com/office/drawing/2014/main" id="{63B16128-A68D-4ABC-95B3-F8BD097CB06E}"/>
                </a:ext>
              </a:extLst>
            </p:cNvPr>
            <p:cNvSpPr txBox="1"/>
            <p:nvPr/>
          </p:nvSpPr>
          <p:spPr>
            <a:xfrm>
              <a:off x="736901" y="169562"/>
              <a:ext cx="900678" cy="427959"/>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Genel Şart</a:t>
              </a:r>
            </a:p>
          </p:txBody>
        </p:sp>
      </p:grpSp>
      <p:sp>
        <p:nvSpPr>
          <p:cNvPr id="21" name="Metin kutusu 20">
            <a:extLst>
              <a:ext uri="{FF2B5EF4-FFF2-40B4-BE49-F238E27FC236}">
                <a16:creationId xmlns:a16="http://schemas.microsoft.com/office/drawing/2014/main" id="{B8E5AEDE-5973-42E1-915F-A211D33E2262}"/>
              </a:ext>
            </a:extLst>
          </p:cNvPr>
          <p:cNvSpPr txBox="1"/>
          <p:nvPr/>
        </p:nvSpPr>
        <p:spPr>
          <a:xfrm>
            <a:off x="1769162" y="1582270"/>
            <a:ext cx="7283397" cy="338554"/>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600" dirty="0">
                <a:solidFill>
                  <a:schemeClr val="bg1"/>
                </a:solidFill>
              </a:rPr>
              <a:t>Bilgi ve iletişim</a:t>
            </a:r>
          </a:p>
        </p:txBody>
      </p:sp>
      <p:sp>
        <p:nvSpPr>
          <p:cNvPr id="22" name="Metin kutusu 21">
            <a:extLst>
              <a:ext uri="{FF2B5EF4-FFF2-40B4-BE49-F238E27FC236}">
                <a16:creationId xmlns:a16="http://schemas.microsoft.com/office/drawing/2014/main" id="{7BD106A0-60DB-4644-8656-922BF78643C5}"/>
              </a:ext>
            </a:extLst>
          </p:cNvPr>
          <p:cNvSpPr txBox="1"/>
          <p:nvPr/>
        </p:nvSpPr>
        <p:spPr>
          <a:xfrm>
            <a:off x="1769163" y="2120127"/>
            <a:ext cx="7283396" cy="1077218"/>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pPr algn="just"/>
            <a:r>
              <a:rPr lang="tr-TR" dirty="0"/>
              <a:t>Bilgi ve İletişim: 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sp>
        <p:nvSpPr>
          <p:cNvPr id="23" name="Metin kutusu 22">
            <a:extLst>
              <a:ext uri="{FF2B5EF4-FFF2-40B4-BE49-F238E27FC236}">
                <a16:creationId xmlns:a16="http://schemas.microsoft.com/office/drawing/2014/main" id="{079AF783-D80C-43EF-A2C1-B637EFE305D4}"/>
              </a:ext>
            </a:extLst>
          </p:cNvPr>
          <p:cNvSpPr txBox="1"/>
          <p:nvPr/>
        </p:nvSpPr>
        <p:spPr>
          <a:xfrm>
            <a:off x="1769162" y="3396648"/>
            <a:ext cx="7299265" cy="584775"/>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r>
              <a:rPr lang="tr-TR" dirty="0"/>
              <a:t>Yöneticiler , idarenin misyon, vizyon ve amaçları çerçevesinde beklentilerini görev ve sorumlulukları kapsamında personele bildirmelidir.</a:t>
            </a:r>
          </a:p>
        </p:txBody>
      </p:sp>
      <p:sp>
        <p:nvSpPr>
          <p:cNvPr id="24" name="Metin kutusu 23">
            <a:extLst>
              <a:ext uri="{FF2B5EF4-FFF2-40B4-BE49-F238E27FC236}">
                <a16:creationId xmlns:a16="http://schemas.microsoft.com/office/drawing/2014/main" id="{6F23DB90-F2B5-4877-8039-3D13CD940102}"/>
              </a:ext>
            </a:extLst>
          </p:cNvPr>
          <p:cNvSpPr txBox="1"/>
          <p:nvPr/>
        </p:nvSpPr>
        <p:spPr>
          <a:xfrm>
            <a:off x="357131" y="5609794"/>
            <a:ext cx="8244388" cy="584775"/>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r>
              <a:rPr lang="tr-TR" dirty="0"/>
              <a:t>Genel Müdür/İl Sağlık Müdürü tarafından ilgili yıl 'Yönetim Kararlılık Beyanının hazırlanarak EBYS üzerinden tüm personele gönderilmesi</a:t>
            </a:r>
          </a:p>
        </p:txBody>
      </p:sp>
      <p:sp>
        <p:nvSpPr>
          <p:cNvPr id="26" name="Dikdörtgen: Yuvarlatılmış Köşeler 25">
            <a:extLst>
              <a:ext uri="{FF2B5EF4-FFF2-40B4-BE49-F238E27FC236}">
                <a16:creationId xmlns:a16="http://schemas.microsoft.com/office/drawing/2014/main" id="{5DFFA3A7-C829-44F9-8234-15E78AD803DB}"/>
              </a:ext>
            </a:extLst>
          </p:cNvPr>
          <p:cNvSpPr/>
          <p:nvPr/>
        </p:nvSpPr>
        <p:spPr>
          <a:xfrm>
            <a:off x="357131" y="4748771"/>
            <a:ext cx="1542573" cy="61933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tr-TR" sz="2800" b="1" dirty="0"/>
              <a:t>E.13.6.3</a:t>
            </a:r>
          </a:p>
        </p:txBody>
      </p:sp>
      <p:graphicFrame>
        <p:nvGraphicFramePr>
          <p:cNvPr id="25" name="Diyagram 24"/>
          <p:cNvGraphicFramePr/>
          <p:nvPr>
            <p:extLst>
              <p:ext uri="{D42A27DB-BD31-4B8C-83A1-F6EECF244321}">
                <p14:modId xmlns:p14="http://schemas.microsoft.com/office/powerpoint/2010/main" val="2867624629"/>
              </p:ext>
            </p:extLst>
          </p:nvPr>
        </p:nvGraphicFramePr>
        <p:xfrm>
          <a:off x="9068427" y="3981423"/>
          <a:ext cx="2521712" cy="1292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150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2" grpId="0" animBg="1"/>
      <p:bldP spid="23" grpId="0" animBg="1"/>
      <p:bldP spid="24" grpId="0" animBg="1"/>
      <p:bldP spid="26" grpId="0" animBg="1"/>
      <p:bldGraphic spid="2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519103" y="20385"/>
            <a:ext cx="10672897" cy="521436"/>
          </a:xfrm>
        </p:spPr>
        <p:txBody>
          <a:bodyPr>
            <a:normAutofit/>
          </a:bodyPr>
          <a:lstStyle/>
          <a:p>
            <a:r>
              <a:rPr lang="tr-TR" sz="2400" dirty="0"/>
              <a:t>Yönetim Kararlılık Beyanı</a:t>
            </a:r>
          </a:p>
        </p:txBody>
      </p:sp>
      <p:pic>
        <p:nvPicPr>
          <p:cNvPr id="2" name="Resim 1"/>
          <p:cNvPicPr>
            <a:picLocks noChangeAspect="1"/>
          </p:cNvPicPr>
          <p:nvPr/>
        </p:nvPicPr>
        <p:blipFill>
          <a:blip r:embed="rId2"/>
          <a:stretch>
            <a:fillRect/>
          </a:stretch>
        </p:blipFill>
        <p:spPr>
          <a:xfrm>
            <a:off x="7465123" y="1666429"/>
            <a:ext cx="3205925" cy="4656962"/>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3" name="Metin kutusu 2"/>
          <p:cNvSpPr txBox="1"/>
          <p:nvPr/>
        </p:nvSpPr>
        <p:spPr>
          <a:xfrm>
            <a:off x="594359" y="2009751"/>
            <a:ext cx="6870763" cy="3970318"/>
          </a:xfrm>
          <a:prstGeom prst="rect">
            <a:avLst/>
          </a:prstGeom>
          <a:noFill/>
        </p:spPr>
        <p:txBody>
          <a:bodyPr wrap="square" rtlCol="0">
            <a:spAutoFit/>
          </a:bodyPr>
          <a:lstStyle/>
          <a:p>
            <a:pPr marL="285750" lvl="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Sağlık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Bakanlığı</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Stratejik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Planına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göre</a:t>
            </a:r>
            <a:r>
              <a:rPr lang="en-US" dirty="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pPr lvl="0"/>
            <a:r>
              <a:rPr lang="tr-TR"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Amaç</a:t>
            </a:r>
            <a:r>
              <a:rPr lang="en-US" b="1" dirty="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a:p>
            <a:pPr lvl="1"/>
            <a:r>
              <a:rPr lang="tr-TR"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Hedef</a:t>
            </a:r>
            <a:r>
              <a:rPr lang="en-US" b="1" dirty="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a:p>
            <a:pPr lvl="1"/>
            <a:endParaRPr lang="tr-TR" dirty="0">
              <a:latin typeface="Times New Roman" panose="02020603050405020304" pitchFamily="18" charset="0"/>
              <a:cs typeface="Times New Roman" panose="02020603050405020304" pitchFamily="18" charset="0"/>
            </a:endParaRPr>
          </a:p>
          <a:p>
            <a:pPr lvl="1"/>
            <a:endParaRPr lang="tr-TR"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Sağlık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Bakanlığı</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Kamu</a:t>
            </a:r>
            <a:r>
              <a:rPr lang="en-US" dirty="0">
                <a:latin typeface="Times New Roman" panose="02020603050405020304" pitchFamily="18" charset="0"/>
                <a:cs typeface="Times New Roman" panose="02020603050405020304" pitchFamily="18" charset="0"/>
              </a:rPr>
              <a:t> İç Kontrol </a:t>
            </a:r>
            <a:r>
              <a:rPr lang="en-US" dirty="0" err="1">
                <a:latin typeface="Times New Roman" panose="02020603050405020304" pitchFamily="18" charset="0"/>
                <a:cs typeface="Times New Roman" panose="02020603050405020304" pitchFamily="18" charset="0"/>
              </a:rPr>
              <a:t>Standartlarına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Uyum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Eylem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Planına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göre</a:t>
            </a:r>
            <a:r>
              <a:rPr lang="en-US" dirty="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pPr lvl="0"/>
            <a:r>
              <a:rPr lang="tr-TR"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Eylem</a:t>
            </a:r>
            <a:r>
              <a:rPr lang="en-US" dirty="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Genel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Müdürlüğümüzde</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Başkanlığımızda</a:t>
            </a:r>
            <a:r>
              <a:rPr lang="en-US" dirty="0">
                <a:latin typeface="Times New Roman" panose="02020603050405020304" pitchFamily="18" charset="0"/>
                <a:cs typeface="Times New Roman" panose="02020603050405020304" pitchFamily="18" charset="0"/>
              </a:rPr>
              <a:t> / İl </a:t>
            </a:r>
            <a:r>
              <a:rPr lang="en-US" dirty="0" err="1">
                <a:latin typeface="Times New Roman" panose="02020603050405020304" pitchFamily="18" charset="0"/>
                <a:cs typeface="Times New Roman" panose="02020603050405020304" pitchFamily="18" charset="0"/>
              </a:rPr>
              <a:t>Sağlık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Müdürlüğümüzde</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Yılında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Yürütülecek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Önemli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Faaliyetler</a:t>
            </a:r>
            <a:r>
              <a:rPr lang="en-US" dirty="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pPr lvl="0"/>
            <a:r>
              <a:rPr lang="tr-TR"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Faaliyet</a:t>
            </a:r>
            <a:r>
              <a:rPr lang="en-US" dirty="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34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idx="4294967295"/>
          </p:nvPr>
        </p:nvSpPr>
        <p:spPr>
          <a:xfrm>
            <a:off x="3540200" y="2743942"/>
            <a:ext cx="4525795" cy="1098665"/>
          </a:xfrm>
          <a:prstGeom prst="rect">
            <a:avLst/>
          </a:prstGeom>
        </p:spPr>
        <p:txBody>
          <a:bodyPr>
            <a:normAutofit/>
          </a:bodyPr>
          <a:lstStyle/>
          <a:p>
            <a:pPr algn="l"/>
            <a:r>
              <a:rPr lang="tr-TR" sz="4000" dirty="0">
                <a:latin typeface="Arial" panose="020B0604020202020204" pitchFamily="34" charset="0"/>
                <a:cs typeface="Arial" panose="020B0604020202020204" pitchFamily="34" charset="0"/>
              </a:rPr>
              <a:t>TEŞEKKÜRLER…</a:t>
            </a: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b="14198"/>
          <a:stretch/>
        </p:blipFill>
        <p:spPr>
          <a:xfrm>
            <a:off x="9153047" y="4638089"/>
            <a:ext cx="1778854" cy="1526037"/>
          </a:xfrm>
          <a:prstGeom prst="rect">
            <a:avLst/>
          </a:prstGeom>
        </p:spPr>
      </p:pic>
      <p:cxnSp>
        <p:nvCxnSpPr>
          <p:cNvPr id="8" name="Düz Bağlayıcı 7"/>
          <p:cNvCxnSpPr/>
          <p:nvPr/>
        </p:nvCxnSpPr>
        <p:spPr>
          <a:xfrm>
            <a:off x="3602099" y="4780715"/>
            <a:ext cx="13490" cy="14834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3593072" y="4729467"/>
            <a:ext cx="5219059" cy="1384995"/>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a:latin typeface="Times New Roman" panose="02020603050405020304" pitchFamily="18" charset="0"/>
                <a:cs typeface="Times New Roman" panose="02020603050405020304" pitchFamily="18" charset="0"/>
              </a:rPr>
              <a:t>Strateji Geliştirme Başkanlığı</a:t>
            </a:r>
          </a:p>
          <a:p>
            <a:r>
              <a:rPr lang="tr-TR" sz="1200" dirty="0">
                <a:latin typeface="Times New Roman" panose="02020603050405020304" pitchFamily="18" charset="0"/>
                <a:cs typeface="Times New Roman" panose="02020603050405020304" pitchFamily="18" charset="0"/>
              </a:rPr>
              <a:t>İç Kontrol Dairesi Başkanlığı</a:t>
            </a:r>
          </a:p>
          <a:p>
            <a:r>
              <a:rPr lang="tr-TR" sz="1200" dirty="0">
                <a:latin typeface="Times New Roman" panose="02020603050405020304" pitchFamily="18" charset="0"/>
                <a:cs typeface="Times New Roman" panose="02020603050405020304" pitchFamily="18" charset="0"/>
              </a:rPr>
              <a:t>İç Kontrol Sistemi İzleme ve Değerlendirme Birimi</a:t>
            </a:r>
          </a:p>
          <a:p>
            <a:endParaRPr lang="tr-TR" sz="1200" dirty="0">
              <a:latin typeface="Times New Roman" panose="02020603050405020304" pitchFamily="18" charset="0"/>
              <a:cs typeface="Times New Roman" panose="02020603050405020304" pitchFamily="18" charset="0"/>
            </a:endParaRPr>
          </a:p>
          <a:p>
            <a:r>
              <a:rPr lang="tr-TR" sz="1200" dirty="0">
                <a:latin typeface="Times New Roman" panose="02020603050405020304" pitchFamily="18" charset="0"/>
                <a:cs typeface="Times New Roman" panose="02020603050405020304" pitchFamily="18" charset="0"/>
              </a:rPr>
              <a:t>Üniversiteler Mah. Dumlupınar Bulvarı 6001. Cad. No:9 Çankaya/ Ankara 06800</a:t>
            </a:r>
          </a:p>
          <a:p>
            <a:r>
              <a:rPr lang="tr-TR" sz="1200" dirty="0">
                <a:latin typeface="Times New Roman" panose="02020603050405020304" pitchFamily="18" charset="0"/>
                <a:cs typeface="Times New Roman" panose="02020603050405020304" pitchFamily="18" charset="0"/>
              </a:rPr>
              <a:t>İletişim: 0 (312) 573 72 34</a:t>
            </a:r>
          </a:p>
          <a:p>
            <a:r>
              <a:rPr lang="tr-TR" sz="1200" dirty="0">
                <a:latin typeface="Times New Roman" panose="02020603050405020304" pitchFamily="18" charset="0"/>
                <a:cs typeface="Times New Roman" panose="02020603050405020304" pitchFamily="18" charset="0"/>
              </a:rPr>
              <a:t>E-posta: strj.ickontrol@saglik.gov.tr</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5965" y="4638089"/>
            <a:ext cx="1624447" cy="1624187"/>
          </a:xfrm>
          <a:prstGeom prst="rect">
            <a:avLst/>
          </a:prstGeom>
        </p:spPr>
      </p:pic>
      <p:cxnSp>
        <p:nvCxnSpPr>
          <p:cNvPr id="11" name="Düz Bağlayıcı 10"/>
          <p:cNvCxnSpPr/>
          <p:nvPr/>
        </p:nvCxnSpPr>
        <p:spPr>
          <a:xfrm>
            <a:off x="3533455" y="4769940"/>
            <a:ext cx="13490" cy="14834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8884850" y="4778790"/>
            <a:ext cx="13490" cy="14834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8817331" y="4780715"/>
            <a:ext cx="13490" cy="14834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2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6291FC9C-4924-494D-8F3C-F6BA1A2D1226}"/>
              </a:ext>
            </a:extLst>
          </p:cNvPr>
          <p:cNvPicPr>
            <a:picLocks noGrp="1" noChangeAspect="1"/>
          </p:cNvPicPr>
          <p:nvPr>
            <p:ph idx="1"/>
          </p:nvPr>
        </p:nvPicPr>
        <p:blipFill rotWithShape="1">
          <a:blip r:embed="rId2"/>
          <a:srcRect b="1892"/>
          <a:stretch/>
        </p:blipFill>
        <p:spPr>
          <a:xfrm>
            <a:off x="737111" y="1352844"/>
            <a:ext cx="4966901" cy="5145598"/>
          </a:xfrm>
          <a:prstGeom prst="rect">
            <a:avLst/>
          </a:prstGeom>
        </p:spPr>
      </p:pic>
      <p:sp>
        <p:nvSpPr>
          <p:cNvPr id="3" name="Unvan 2">
            <a:extLst>
              <a:ext uri="{FF2B5EF4-FFF2-40B4-BE49-F238E27FC236}">
                <a16:creationId xmlns:a16="http://schemas.microsoft.com/office/drawing/2014/main" id="{660B2AC1-DBCC-474A-97D5-DF02DD302D84}"/>
              </a:ext>
            </a:extLst>
          </p:cNvPr>
          <p:cNvSpPr>
            <a:spLocks noGrp="1"/>
          </p:cNvSpPr>
          <p:nvPr>
            <p:ph type="title"/>
          </p:nvPr>
        </p:nvSpPr>
        <p:spPr/>
        <p:txBody>
          <a:bodyPr>
            <a:normAutofit/>
          </a:bodyPr>
          <a:lstStyle/>
          <a:p>
            <a:r>
              <a:rPr lang="tr-TR" sz="2400" dirty="0"/>
              <a:t>Cumhurbaşkanlığı İnsan Kaynakları Ofisi Projesi</a:t>
            </a:r>
          </a:p>
        </p:txBody>
      </p:sp>
      <p:pic>
        <p:nvPicPr>
          <p:cNvPr id="5" name="Resim 4">
            <a:extLst>
              <a:ext uri="{FF2B5EF4-FFF2-40B4-BE49-F238E27FC236}">
                <a16:creationId xmlns:a16="http://schemas.microsoft.com/office/drawing/2014/main" id="{DA76B28C-5F98-45C6-92F7-54F783DE61DA}"/>
              </a:ext>
            </a:extLst>
          </p:cNvPr>
          <p:cNvPicPr>
            <a:picLocks noChangeAspect="1"/>
          </p:cNvPicPr>
          <p:nvPr/>
        </p:nvPicPr>
        <p:blipFill>
          <a:blip r:embed="rId3"/>
          <a:stretch>
            <a:fillRect/>
          </a:stretch>
        </p:blipFill>
        <p:spPr>
          <a:xfrm>
            <a:off x="6374168" y="1228570"/>
            <a:ext cx="4793942" cy="5296702"/>
          </a:xfrm>
          <a:prstGeom prst="rect">
            <a:avLst/>
          </a:prstGeom>
        </p:spPr>
      </p:pic>
    </p:spTree>
    <p:extLst>
      <p:ext uri="{BB962C8B-B14F-4D97-AF65-F5344CB8AC3E}">
        <p14:creationId xmlns:p14="http://schemas.microsoft.com/office/powerpoint/2010/main" val="232074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91671" y="64008"/>
            <a:ext cx="10530393" cy="477813"/>
          </a:xfrm>
        </p:spPr>
        <p:txBody>
          <a:bodyPr>
            <a:normAutofit/>
          </a:bodyPr>
          <a:lstStyle/>
          <a:p>
            <a:r>
              <a:rPr lang="tr-TR" sz="2400" dirty="0"/>
              <a:t>Formlar Arası İlişkiler</a:t>
            </a:r>
          </a:p>
        </p:txBody>
      </p:sp>
      <p:pic>
        <p:nvPicPr>
          <p:cNvPr id="2" name="Resim 1"/>
          <p:cNvPicPr>
            <a:picLocks noChangeAspect="1"/>
          </p:cNvPicPr>
          <p:nvPr/>
        </p:nvPicPr>
        <p:blipFill>
          <a:blip r:embed="rId2"/>
          <a:stretch>
            <a:fillRect/>
          </a:stretch>
        </p:blipFill>
        <p:spPr>
          <a:xfrm>
            <a:off x="1261937" y="1111982"/>
            <a:ext cx="9756647" cy="5430688"/>
          </a:xfrm>
          <a:prstGeom prst="rect">
            <a:avLst/>
          </a:prstGeom>
        </p:spPr>
      </p:pic>
    </p:spTree>
    <p:extLst>
      <p:ext uri="{BB962C8B-B14F-4D97-AF65-F5344CB8AC3E}">
        <p14:creationId xmlns:p14="http://schemas.microsoft.com/office/powerpoint/2010/main" val="20148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2400" dirty="0"/>
              <a:t>İş Süreçleri Tanımlama Formu</a:t>
            </a:r>
          </a:p>
        </p:txBody>
      </p:sp>
      <p:sp>
        <p:nvSpPr>
          <p:cNvPr id="5" name="Akış Çizelgesi: Çok Sayıda Belge 4">
            <a:extLst>
              <a:ext uri="{FF2B5EF4-FFF2-40B4-BE49-F238E27FC236}">
                <a16:creationId xmlns:a16="http://schemas.microsoft.com/office/drawing/2014/main" id="{33157DA4-7FDD-40C3-AF0B-3E54E5C122E3}"/>
              </a:ext>
            </a:extLst>
          </p:cNvPr>
          <p:cNvSpPr/>
          <p:nvPr/>
        </p:nvSpPr>
        <p:spPr>
          <a:xfrm>
            <a:off x="9264375" y="5358955"/>
            <a:ext cx="2129815" cy="1097424"/>
          </a:xfrm>
          <a:prstGeom prst="flowChartMultidocument">
            <a:avLst/>
          </a:prstGeom>
          <a:noFill/>
          <a:ln w="28575" cap="flat" cmpd="sng" algn="ctr">
            <a:solidFill>
              <a:schemeClr val="tx1"/>
            </a:solidFill>
            <a:prstDash val="solid"/>
            <a:miter lim="800000"/>
          </a:ln>
          <a:effectLst>
            <a:glow rad="63500">
              <a:schemeClr val="accent1">
                <a:satMod val="175000"/>
                <a:alpha val="40000"/>
              </a:schemeClr>
            </a:glow>
          </a:effectLst>
        </p:spPr>
        <p:txBody>
          <a:bodyPr rtlCol="0" anchor="ctr"/>
          <a:lstStyle/>
          <a:p>
            <a:pPr algn="ctr"/>
            <a:r>
              <a:rPr lang="sv-SE" sz="1400" b="1" kern="0" dirty="0">
                <a:solidFill>
                  <a:sysClr val="windowText" lastClr="000000"/>
                </a:solidFill>
                <a:cs typeface="Times New Roman" panose="02020603050405020304" pitchFamily="18" charset="0"/>
              </a:rPr>
              <a:t>İş Süreçleri Tanımlama Formu</a:t>
            </a:r>
            <a:endParaRPr lang="tr-TR" sz="1400" b="1" kern="0" dirty="0">
              <a:solidFill>
                <a:sysClr val="windowText" lastClr="000000"/>
              </a:solidFill>
              <a:cs typeface="Times New Roman" panose="02020603050405020304" pitchFamily="18" charset="0"/>
            </a:endParaRPr>
          </a:p>
        </p:txBody>
      </p:sp>
      <p:grpSp>
        <p:nvGrpSpPr>
          <p:cNvPr id="11" name="Grup 10">
            <a:extLst>
              <a:ext uri="{FF2B5EF4-FFF2-40B4-BE49-F238E27FC236}">
                <a16:creationId xmlns:a16="http://schemas.microsoft.com/office/drawing/2014/main" id="{A548A255-C73B-448E-9FAD-DD472D6F967D}"/>
              </a:ext>
            </a:extLst>
          </p:cNvPr>
          <p:cNvGrpSpPr/>
          <p:nvPr/>
        </p:nvGrpSpPr>
        <p:grpSpPr>
          <a:xfrm>
            <a:off x="386121" y="1499428"/>
            <a:ext cx="1169712" cy="528003"/>
            <a:chOff x="703391" y="135402"/>
            <a:chExt cx="914408" cy="459628"/>
          </a:xfrm>
          <a:scene3d>
            <a:camera prst="orthographicFront">
              <a:rot lat="0" lon="0" rev="0"/>
            </a:camera>
            <a:lightRig rig="balanced" dir="t">
              <a:rot lat="0" lon="0" rev="8700000"/>
            </a:lightRig>
          </a:scene3d>
        </p:grpSpPr>
        <p:sp>
          <p:nvSpPr>
            <p:cNvPr id="12" name="Dikdörtgen: Yuvarlatılmış Köşeler 18">
              <a:extLst>
                <a:ext uri="{FF2B5EF4-FFF2-40B4-BE49-F238E27FC236}">
                  <a16:creationId xmlns:a16="http://schemas.microsoft.com/office/drawing/2014/main" id="{AA1007B3-1B9E-4A3C-9801-13E04910FCD4}"/>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Dikdörtgen: Yuvarlatılmış Köşeler 4">
              <a:extLst>
                <a:ext uri="{FF2B5EF4-FFF2-40B4-BE49-F238E27FC236}">
                  <a16:creationId xmlns:a16="http://schemas.microsoft.com/office/drawing/2014/main" id="{C873D2AE-9B3D-4264-9914-0F1153580529}"/>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Bileşen</a:t>
              </a:r>
            </a:p>
          </p:txBody>
        </p:sp>
      </p:grpSp>
      <p:grpSp>
        <p:nvGrpSpPr>
          <p:cNvPr id="15" name="Grup 14">
            <a:extLst>
              <a:ext uri="{FF2B5EF4-FFF2-40B4-BE49-F238E27FC236}">
                <a16:creationId xmlns:a16="http://schemas.microsoft.com/office/drawing/2014/main" id="{BFE5CB1E-B523-4633-B00D-E7C39263CAEF}"/>
              </a:ext>
            </a:extLst>
          </p:cNvPr>
          <p:cNvGrpSpPr/>
          <p:nvPr/>
        </p:nvGrpSpPr>
        <p:grpSpPr>
          <a:xfrm>
            <a:off x="357131" y="2344893"/>
            <a:ext cx="1170000" cy="528004"/>
            <a:chOff x="680956" y="135402"/>
            <a:chExt cx="936843" cy="459628"/>
          </a:xfrm>
          <a:scene3d>
            <a:camera prst="orthographicFront">
              <a:rot lat="0" lon="0" rev="0"/>
            </a:camera>
            <a:lightRig rig="balanced" dir="t">
              <a:rot lat="0" lon="0" rev="8700000"/>
            </a:lightRig>
          </a:scene3d>
        </p:grpSpPr>
        <p:sp>
          <p:nvSpPr>
            <p:cNvPr id="16" name="Dikdörtgen: Yuvarlatılmış Köşeler 22">
              <a:extLst>
                <a:ext uri="{FF2B5EF4-FFF2-40B4-BE49-F238E27FC236}">
                  <a16:creationId xmlns:a16="http://schemas.microsoft.com/office/drawing/2014/main" id="{DCB82C2C-117C-4FEB-BE49-B593A6EA3683}"/>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Dikdörtgen: Yuvarlatılmış Köşeler 4">
              <a:extLst>
                <a:ext uri="{FF2B5EF4-FFF2-40B4-BE49-F238E27FC236}">
                  <a16:creationId xmlns:a16="http://schemas.microsoft.com/office/drawing/2014/main" id="{0AEE1F36-9570-40E6-9180-7CE6D0852A6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Standart</a:t>
              </a:r>
            </a:p>
          </p:txBody>
        </p:sp>
      </p:grpSp>
      <p:grpSp>
        <p:nvGrpSpPr>
          <p:cNvPr id="18" name="Grup 17">
            <a:extLst>
              <a:ext uri="{FF2B5EF4-FFF2-40B4-BE49-F238E27FC236}">
                <a16:creationId xmlns:a16="http://schemas.microsoft.com/office/drawing/2014/main" id="{DF9BFB4A-D55A-4EEE-ADEF-2F6BEF3699AA}"/>
              </a:ext>
            </a:extLst>
          </p:cNvPr>
          <p:cNvGrpSpPr/>
          <p:nvPr/>
        </p:nvGrpSpPr>
        <p:grpSpPr>
          <a:xfrm>
            <a:off x="369700" y="3230960"/>
            <a:ext cx="1202552" cy="435616"/>
            <a:chOff x="703391" y="135402"/>
            <a:chExt cx="934188" cy="462119"/>
          </a:xfrm>
          <a:scene3d>
            <a:camera prst="orthographicFront">
              <a:rot lat="0" lon="0" rev="0"/>
            </a:camera>
            <a:lightRig rig="balanced" dir="t">
              <a:rot lat="0" lon="0" rev="8700000"/>
            </a:lightRig>
          </a:scene3d>
        </p:grpSpPr>
        <p:sp>
          <p:nvSpPr>
            <p:cNvPr id="19" name="Dikdörtgen: Yuvarlatılmış Köşeler 25">
              <a:extLst>
                <a:ext uri="{FF2B5EF4-FFF2-40B4-BE49-F238E27FC236}">
                  <a16:creationId xmlns:a16="http://schemas.microsoft.com/office/drawing/2014/main" id="{5DFFA3A7-C829-44F9-8234-15E78AD803D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Dikdörtgen: Yuvarlatılmış Köşeler 4">
              <a:extLst>
                <a:ext uri="{FF2B5EF4-FFF2-40B4-BE49-F238E27FC236}">
                  <a16:creationId xmlns:a16="http://schemas.microsoft.com/office/drawing/2014/main" id="{63B16128-A68D-4ABC-95B3-F8BD097CB06E}"/>
                </a:ext>
              </a:extLst>
            </p:cNvPr>
            <p:cNvSpPr txBox="1"/>
            <p:nvPr/>
          </p:nvSpPr>
          <p:spPr>
            <a:xfrm>
              <a:off x="736901" y="169562"/>
              <a:ext cx="900678" cy="427959"/>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Genel Şart</a:t>
              </a:r>
            </a:p>
          </p:txBody>
        </p:sp>
      </p:grpSp>
      <p:sp>
        <p:nvSpPr>
          <p:cNvPr id="21" name="Metin kutusu 20">
            <a:extLst>
              <a:ext uri="{FF2B5EF4-FFF2-40B4-BE49-F238E27FC236}">
                <a16:creationId xmlns:a16="http://schemas.microsoft.com/office/drawing/2014/main" id="{B8E5AEDE-5973-42E1-915F-A211D33E2262}"/>
              </a:ext>
            </a:extLst>
          </p:cNvPr>
          <p:cNvSpPr txBox="1"/>
          <p:nvPr/>
        </p:nvSpPr>
        <p:spPr>
          <a:xfrm>
            <a:off x="1769162" y="1582270"/>
            <a:ext cx="7283397" cy="338554"/>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600" dirty="0">
                <a:solidFill>
                  <a:schemeClr val="bg1"/>
                </a:solidFill>
              </a:rPr>
              <a:t>Kontrol Ortamı</a:t>
            </a:r>
          </a:p>
        </p:txBody>
      </p:sp>
      <p:sp>
        <p:nvSpPr>
          <p:cNvPr id="22" name="Metin kutusu 21">
            <a:extLst>
              <a:ext uri="{FF2B5EF4-FFF2-40B4-BE49-F238E27FC236}">
                <a16:creationId xmlns:a16="http://schemas.microsoft.com/office/drawing/2014/main" id="{7BD106A0-60DB-4644-8656-922BF78643C5}"/>
              </a:ext>
            </a:extLst>
          </p:cNvPr>
          <p:cNvSpPr txBox="1"/>
          <p:nvPr/>
        </p:nvSpPr>
        <p:spPr>
          <a:xfrm>
            <a:off x="1769163" y="2120127"/>
            <a:ext cx="7283396" cy="830997"/>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pPr algn="just"/>
            <a:r>
              <a:rPr lang="tr-TR" dirty="0"/>
              <a:t>Misyon, organizasyon yapısı ve görevler: İdarelerin misyonu ile birimlerin ve personelin görev tanımları yazılı olarak belirlenmeli, personele duyurulmalı ve idarede uygun bir organizasyon yapısı oluşturulmalıdır.</a:t>
            </a:r>
          </a:p>
        </p:txBody>
      </p:sp>
      <p:sp>
        <p:nvSpPr>
          <p:cNvPr id="23" name="Metin kutusu 22">
            <a:extLst>
              <a:ext uri="{FF2B5EF4-FFF2-40B4-BE49-F238E27FC236}">
                <a16:creationId xmlns:a16="http://schemas.microsoft.com/office/drawing/2014/main" id="{079AF783-D80C-43EF-A2C1-B637EFE305D4}"/>
              </a:ext>
            </a:extLst>
          </p:cNvPr>
          <p:cNvSpPr txBox="1"/>
          <p:nvPr/>
        </p:nvSpPr>
        <p:spPr>
          <a:xfrm>
            <a:off x="1769162" y="3155206"/>
            <a:ext cx="7299265" cy="584775"/>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r>
              <a:rPr lang="tr-TR" dirty="0"/>
              <a:t>İdarenin yöneticileri, faaliyetlerin yürütülmesinde hassas görevlere ilişkin prosedürleri belirlemeli ve personele duyurmalıdır.</a:t>
            </a:r>
          </a:p>
        </p:txBody>
      </p:sp>
      <p:sp>
        <p:nvSpPr>
          <p:cNvPr id="24" name="Metin kutusu 23">
            <a:extLst>
              <a:ext uri="{FF2B5EF4-FFF2-40B4-BE49-F238E27FC236}">
                <a16:creationId xmlns:a16="http://schemas.microsoft.com/office/drawing/2014/main" id="{6F23DB90-F2B5-4877-8039-3D13CD940102}"/>
              </a:ext>
            </a:extLst>
          </p:cNvPr>
          <p:cNvSpPr txBox="1"/>
          <p:nvPr/>
        </p:nvSpPr>
        <p:spPr>
          <a:xfrm>
            <a:off x="357131" y="5609794"/>
            <a:ext cx="8244388" cy="338554"/>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r>
              <a:rPr lang="tr-TR" u="sng" dirty="0"/>
              <a:t>Birim düzeyinde</a:t>
            </a:r>
            <a:r>
              <a:rPr lang="tr-TR" dirty="0"/>
              <a:t> iş süreçlerinin hazırlanması</a:t>
            </a:r>
          </a:p>
        </p:txBody>
      </p:sp>
      <p:sp>
        <p:nvSpPr>
          <p:cNvPr id="26" name="Dikdörtgen: Yuvarlatılmış Köşeler 25">
            <a:extLst>
              <a:ext uri="{FF2B5EF4-FFF2-40B4-BE49-F238E27FC236}">
                <a16:creationId xmlns:a16="http://schemas.microsoft.com/office/drawing/2014/main" id="{5DFFA3A7-C829-44F9-8234-15E78AD803DB}"/>
              </a:ext>
            </a:extLst>
          </p:cNvPr>
          <p:cNvSpPr/>
          <p:nvPr/>
        </p:nvSpPr>
        <p:spPr>
          <a:xfrm>
            <a:off x="357131" y="4748771"/>
            <a:ext cx="1542573" cy="61933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tr-TR" sz="3200" b="1" dirty="0"/>
              <a:t>E.2.6.1</a:t>
            </a:r>
          </a:p>
        </p:txBody>
      </p:sp>
      <p:graphicFrame>
        <p:nvGraphicFramePr>
          <p:cNvPr id="25" name="Diyagram 24"/>
          <p:cNvGraphicFramePr/>
          <p:nvPr>
            <p:extLst>
              <p:ext uri="{D42A27DB-BD31-4B8C-83A1-F6EECF244321}">
                <p14:modId xmlns:p14="http://schemas.microsoft.com/office/powerpoint/2010/main" val="3618144890"/>
              </p:ext>
            </p:extLst>
          </p:nvPr>
        </p:nvGraphicFramePr>
        <p:xfrm>
          <a:off x="9068427" y="3739981"/>
          <a:ext cx="2521712" cy="1292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507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2" grpId="0" animBg="1"/>
      <p:bldP spid="23" grpId="0" animBg="1"/>
      <p:bldP spid="24" grpId="0" animBg="1"/>
      <p:bldP spid="26" grpId="0" animBg="1"/>
      <p:bldGraphic spid="2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82779" y="100929"/>
            <a:ext cx="10642165" cy="392847"/>
          </a:xfrm>
        </p:spPr>
        <p:txBody>
          <a:bodyPr>
            <a:normAutofit fontScale="90000"/>
          </a:bodyPr>
          <a:lstStyle/>
          <a:p>
            <a:r>
              <a:rPr lang="tr-TR" sz="2400" dirty="0"/>
              <a:t>Süreç Nedir?</a:t>
            </a:r>
          </a:p>
        </p:txBody>
      </p:sp>
      <p:sp>
        <p:nvSpPr>
          <p:cNvPr id="2" name="Metin kutusu 1"/>
          <p:cNvSpPr txBox="1"/>
          <p:nvPr/>
        </p:nvSpPr>
        <p:spPr>
          <a:xfrm>
            <a:off x="630936" y="1805315"/>
            <a:ext cx="4251960" cy="4247317"/>
          </a:xfrm>
          <a:prstGeom prst="rect">
            <a:avLst/>
          </a:prstGeom>
          <a:noFill/>
        </p:spPr>
        <p:txBody>
          <a:bodyPr wrap="square" rtlCol="0">
            <a:spAutoFit/>
          </a:bodyPr>
          <a:lstStyle/>
          <a:p>
            <a:pPr>
              <a:lnSpc>
                <a:spcPct val="150000"/>
              </a:lnSpc>
            </a:pPr>
            <a:r>
              <a:rPr lang="tr-TR" dirty="0">
                <a:latin typeface="Times New Roman" panose="02020603050405020304" pitchFamily="18" charset="0"/>
                <a:cs typeface="Times New Roman" panose="02020603050405020304" pitchFamily="18" charset="0"/>
              </a:rPr>
              <a:t>Süreçler; bir veya daha fazla girdiyi alıp onlara değer katarak çıktıya dönüştüren iş adımlar bütünüdür.</a:t>
            </a:r>
          </a:p>
          <a:p>
            <a:pPr>
              <a:lnSpc>
                <a:spcPct val="150000"/>
              </a:lnSpc>
            </a:pP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Tekrarlanabilen</a:t>
            </a:r>
          </a:p>
          <a:p>
            <a:pPr marL="28575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Ölçülebilen</a:t>
            </a:r>
          </a:p>
          <a:p>
            <a:pPr marL="285750" indent="-285750">
              <a:lnSpc>
                <a:spcPct val="150000"/>
              </a:lnSpc>
              <a:buFont typeface="Arial" panose="020B0604020202020204" pitchFamily="34" charset="0"/>
              <a:buChar char="•"/>
            </a:pPr>
            <a:r>
              <a:rPr lang="tr-TR" smtClean="0">
                <a:latin typeface="Times New Roman" panose="02020603050405020304" pitchFamily="18" charset="0"/>
                <a:cs typeface="Times New Roman" panose="02020603050405020304" pitchFamily="18" charset="0"/>
              </a:rPr>
              <a:t>Sorumluları </a:t>
            </a:r>
            <a:r>
              <a:rPr lang="tr-TR" dirty="0">
                <a:latin typeface="Times New Roman" panose="02020603050405020304" pitchFamily="18" charset="0"/>
                <a:cs typeface="Times New Roman" panose="02020603050405020304" pitchFamily="18" charset="0"/>
              </a:rPr>
              <a:t>olan</a:t>
            </a:r>
          </a:p>
          <a:p>
            <a:pPr marL="285750" indent="-285750">
              <a:lnSpc>
                <a:spcPct val="150000"/>
              </a:lnSpc>
              <a:buFont typeface="Arial" panose="020B0604020202020204" pitchFamily="34" charset="0"/>
              <a:buChar char="•"/>
            </a:pPr>
            <a:r>
              <a:rPr lang="tr-TR" dirty="0" err="1">
                <a:latin typeface="Times New Roman" panose="02020603050405020304" pitchFamily="18" charset="0"/>
                <a:cs typeface="Times New Roman" panose="02020603050405020304" pitchFamily="18" charset="0"/>
              </a:rPr>
              <a:t>Organizasyonel</a:t>
            </a:r>
            <a:r>
              <a:rPr lang="tr-TR" dirty="0">
                <a:latin typeface="Times New Roman" panose="02020603050405020304" pitchFamily="18" charset="0"/>
                <a:cs typeface="Times New Roman" panose="02020603050405020304" pitchFamily="18" charset="0"/>
              </a:rPr>
              <a:t> hiyerarşi gerektirmeyen</a:t>
            </a:r>
          </a:p>
          <a:p>
            <a:pPr>
              <a:lnSpc>
                <a:spcPct val="150000"/>
              </a:lnSpc>
            </a:pPr>
            <a:endParaRPr lang="tr-TR" dirty="0">
              <a:latin typeface="Times New Roman" panose="02020603050405020304" pitchFamily="18" charset="0"/>
              <a:cs typeface="Times New Roman" panose="02020603050405020304" pitchFamily="18" charset="0"/>
            </a:endParaRPr>
          </a:p>
          <a:p>
            <a:pPr>
              <a:lnSpc>
                <a:spcPct val="150000"/>
              </a:lnSpc>
            </a:pPr>
            <a:r>
              <a:rPr lang="tr-TR" dirty="0">
                <a:latin typeface="Times New Roman" panose="02020603050405020304" pitchFamily="18" charset="0"/>
                <a:cs typeface="Times New Roman" panose="02020603050405020304" pitchFamily="18" charset="0"/>
              </a:rPr>
              <a:t>İşlemler dizisidir.</a:t>
            </a:r>
          </a:p>
        </p:txBody>
      </p:sp>
      <p:pic>
        <p:nvPicPr>
          <p:cNvPr id="10242" name="Picture 2" descr="İş Süreçleri Yönetimi (BPM) | Ofis İletiş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38562"/>
            <a:ext cx="5376672" cy="458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85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91923" y="27432"/>
            <a:ext cx="10700077" cy="475488"/>
          </a:xfrm>
        </p:spPr>
        <p:txBody>
          <a:bodyPr>
            <a:normAutofit/>
          </a:bodyPr>
          <a:lstStyle/>
          <a:p>
            <a:r>
              <a:rPr lang="tr-TR" sz="2400" dirty="0"/>
              <a:t>Süreç Hiyerarşisi</a:t>
            </a:r>
          </a:p>
        </p:txBody>
      </p:sp>
      <p:pic>
        <p:nvPicPr>
          <p:cNvPr id="3" name="Resim 2"/>
          <p:cNvPicPr/>
          <p:nvPr/>
        </p:nvPicPr>
        <p:blipFill>
          <a:blip r:embed="rId2"/>
          <a:stretch>
            <a:fillRect/>
          </a:stretch>
        </p:blipFill>
        <p:spPr>
          <a:xfrm>
            <a:off x="544068" y="1702498"/>
            <a:ext cx="4648200" cy="4257675"/>
          </a:xfrm>
          <a:prstGeom prst="rect">
            <a:avLst/>
          </a:prstGeom>
        </p:spPr>
      </p:pic>
      <p:sp>
        <p:nvSpPr>
          <p:cNvPr id="5" name="Metin kutusu 4"/>
          <p:cNvSpPr txBox="1"/>
          <p:nvPr/>
        </p:nvSpPr>
        <p:spPr>
          <a:xfrm>
            <a:off x="6611112" y="2543799"/>
            <a:ext cx="4855464"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Süreç hiyerarşisi, süreçlerin kademeli olarak yapılandırılmasıdır. </a:t>
            </a:r>
          </a:p>
          <a:p>
            <a:pPr marL="28575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Hiyerarşi kapsamı en büyük olan süreçten başlanarak yapılandırılır. </a:t>
            </a:r>
          </a:p>
          <a:p>
            <a:pPr marL="28575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Ana Süreçler, Süreçler, Alt Süreçler ve İş Adımlarından oluşmaktadır.</a:t>
            </a:r>
          </a:p>
        </p:txBody>
      </p:sp>
    </p:spTree>
    <p:extLst>
      <p:ext uri="{BB962C8B-B14F-4D97-AF65-F5344CB8AC3E}">
        <p14:creationId xmlns:p14="http://schemas.microsoft.com/office/powerpoint/2010/main" val="10886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82779" y="0"/>
            <a:ext cx="10709221" cy="502575"/>
          </a:xfrm>
        </p:spPr>
        <p:txBody>
          <a:bodyPr>
            <a:normAutofit/>
          </a:bodyPr>
          <a:lstStyle/>
          <a:p>
            <a:r>
              <a:rPr lang="tr-TR" sz="2400" dirty="0"/>
              <a:t>İş Süreçleri Tanımlama Formu</a:t>
            </a:r>
          </a:p>
        </p:txBody>
      </p:sp>
      <p:sp>
        <p:nvSpPr>
          <p:cNvPr id="2" name="Dikdörtgen 1"/>
          <p:cNvSpPr/>
          <p:nvPr/>
        </p:nvSpPr>
        <p:spPr>
          <a:xfrm>
            <a:off x="547130" y="1569036"/>
            <a:ext cx="11206905" cy="2677656"/>
          </a:xfrm>
          <a:prstGeom prst="rect">
            <a:avLst/>
          </a:prstGeom>
        </p:spPr>
        <p:txBody>
          <a:bodyPr wrap="square">
            <a:spAutoFit/>
          </a:bodyPr>
          <a:lstStyle/>
          <a:p>
            <a:pPr algn="just">
              <a:lnSpc>
                <a:spcPct val="150000"/>
              </a:lnSpc>
            </a:pPr>
            <a:r>
              <a:rPr lang="tr-TR" sz="1600" b="1" dirty="0">
                <a:latin typeface="Times New Roman" panose="02020603050405020304" pitchFamily="18" charset="0"/>
                <a:ea typeface="Calibri" panose="020F0502020204030204" pitchFamily="34" charset="0"/>
                <a:cs typeface="Times New Roman" panose="02020603050405020304" pitchFamily="18" charset="0"/>
              </a:rPr>
              <a:t>Ana Süreç No: </a:t>
            </a:r>
            <a:r>
              <a:rPr lang="tr-TR" sz="1600" dirty="0">
                <a:latin typeface="Times New Roman" panose="02020603050405020304" pitchFamily="18" charset="0"/>
                <a:ea typeface="Calibri" panose="020F0502020204030204" pitchFamily="34" charset="0"/>
                <a:cs typeface="Times New Roman" panose="02020603050405020304" pitchFamily="18" charset="0"/>
              </a:rPr>
              <a:t>Birimlerin çalışma yönergesinde belirtilen sıralama ile numaralandırmaya başlanmalıdır.  1.,2.,3., … </a:t>
            </a:r>
          </a:p>
          <a:p>
            <a:pPr algn="just">
              <a:lnSpc>
                <a:spcPct val="150000"/>
              </a:lnSpc>
            </a:pPr>
            <a:r>
              <a:rPr lang="tr-TR" sz="1600" b="1" dirty="0">
                <a:latin typeface="Times New Roman" panose="02020603050405020304" pitchFamily="18" charset="0"/>
                <a:ea typeface="Calibri" panose="020F0502020204030204" pitchFamily="34" charset="0"/>
                <a:cs typeface="Times New Roman" panose="02020603050405020304" pitchFamily="18" charset="0"/>
              </a:rPr>
              <a:t>Ana Süreç Adı:</a:t>
            </a:r>
            <a:r>
              <a:rPr lang="tr-TR" sz="1600" dirty="0">
                <a:latin typeface="Times New Roman" panose="02020603050405020304" pitchFamily="18" charset="0"/>
                <a:ea typeface="Calibri" panose="020F0502020204030204" pitchFamily="34" charset="0"/>
                <a:cs typeface="Times New Roman" panose="02020603050405020304" pitchFamily="18" charset="0"/>
              </a:rPr>
              <a:t> Sağlık Bakanlığı merkez teşkilatta Daire Başkanlıklarını, taşra teşkilatında ise Başkanlıkları ifade eder.</a:t>
            </a:r>
          </a:p>
          <a:p>
            <a:pPr algn="just">
              <a:lnSpc>
                <a:spcPct val="150000"/>
              </a:lnSpc>
            </a:pPr>
            <a:r>
              <a:rPr lang="tr-TR" sz="1600" b="1" dirty="0">
                <a:latin typeface="Times New Roman" panose="02020603050405020304" pitchFamily="18" charset="0"/>
                <a:ea typeface="Calibri" panose="020F0502020204030204" pitchFamily="34" charset="0"/>
                <a:cs typeface="Times New Roman" panose="02020603050405020304" pitchFamily="18" charset="0"/>
              </a:rPr>
              <a:t>Süreç No</a:t>
            </a:r>
            <a:r>
              <a:rPr lang="tr-TR" sz="1600" dirty="0">
                <a:latin typeface="Times New Roman" panose="02020603050405020304" pitchFamily="18" charset="0"/>
                <a:ea typeface="Calibri" panose="020F0502020204030204" pitchFamily="34" charset="0"/>
                <a:cs typeface="Times New Roman" panose="02020603050405020304" pitchFamily="18" charset="0"/>
              </a:rPr>
              <a:t>: Bağlı bulunduğu ana sürecin kodunu başına alarak 1.1., 1.2., 2.1., 3.1.,……;</a:t>
            </a:r>
          </a:p>
          <a:p>
            <a:pPr algn="just">
              <a:lnSpc>
                <a:spcPct val="150000"/>
              </a:lnSpc>
            </a:pPr>
            <a:r>
              <a:rPr lang="tr-TR" sz="1600" b="1" dirty="0">
                <a:latin typeface="Times New Roman" panose="02020603050405020304" pitchFamily="18" charset="0"/>
                <a:ea typeface="Calibri" panose="020F0502020204030204" pitchFamily="34" charset="0"/>
                <a:cs typeface="Times New Roman" panose="02020603050405020304" pitchFamily="18" charset="0"/>
              </a:rPr>
              <a:t>Süreç Adı:</a:t>
            </a:r>
            <a:r>
              <a:rPr lang="tr-TR" sz="1600" dirty="0">
                <a:latin typeface="Times New Roman" panose="02020603050405020304" pitchFamily="18" charset="0"/>
                <a:ea typeface="Calibri" panose="020F0502020204030204" pitchFamily="34" charset="0"/>
                <a:cs typeface="Times New Roman" panose="02020603050405020304" pitchFamily="18" charset="0"/>
              </a:rPr>
              <a:t> Ana süreçleri oluşturan ve birbirleri ile etkileşimde olan süreçlerdir. Süreçler, Başkanlıkların birimlerini ifade eder.</a:t>
            </a:r>
          </a:p>
          <a:p>
            <a:pPr>
              <a:lnSpc>
                <a:spcPct val="150000"/>
              </a:lnSpc>
            </a:pPr>
            <a:r>
              <a:rPr lang="tr-TR" sz="1600" b="1" dirty="0">
                <a:latin typeface="Times New Roman" panose="02020603050405020304" pitchFamily="18" charset="0"/>
                <a:ea typeface="Calibri" panose="020F0502020204030204" pitchFamily="34" charset="0"/>
                <a:cs typeface="Times New Roman" panose="02020603050405020304" pitchFamily="18" charset="0"/>
              </a:rPr>
              <a:t>Sürecin Sahibi: </a:t>
            </a:r>
            <a:r>
              <a:rPr lang="tr-TR" sz="1600" dirty="0">
                <a:latin typeface="Times New Roman" panose="02020603050405020304" pitchFamily="18" charset="0"/>
                <a:ea typeface="Calibri" panose="020F0502020204030204" pitchFamily="34" charset="0"/>
                <a:cs typeface="Times New Roman" panose="02020603050405020304" pitchFamily="18" charset="0"/>
              </a:rPr>
              <a:t>Süreç konusunda karar verme ve iyileştirme yetkisi olan personelin görev unvanı yazılmalıdır. Kadro unvanı değil.</a:t>
            </a:r>
          </a:p>
          <a:p>
            <a:pPr>
              <a:lnSpc>
                <a:spcPct val="150000"/>
              </a:lnSpc>
            </a:pPr>
            <a:r>
              <a:rPr lang="tr-TR" sz="1600" b="1" dirty="0">
                <a:latin typeface="Times New Roman" panose="02020603050405020304" pitchFamily="18" charset="0"/>
                <a:ea typeface="Calibri" panose="020F0502020204030204" pitchFamily="34" charset="0"/>
                <a:cs typeface="Times New Roman" panose="02020603050405020304" pitchFamily="18" charset="0"/>
              </a:rPr>
              <a:t>Sürecin Amacı: </a:t>
            </a:r>
            <a:r>
              <a:rPr lang="tr-TR" sz="1600" dirty="0">
                <a:latin typeface="Times New Roman" panose="02020603050405020304" pitchFamily="18" charset="0"/>
                <a:ea typeface="Calibri" panose="020F0502020204030204" pitchFamily="34" charset="0"/>
                <a:cs typeface="Times New Roman" panose="02020603050405020304" pitchFamily="18" charset="0"/>
              </a:rPr>
              <a:t>Bu sürecin varoluş sebebi bir cümle ile ifade edilmelidir.</a:t>
            </a:r>
          </a:p>
          <a:p>
            <a:pPr algn="just">
              <a:lnSpc>
                <a:spcPct val="150000"/>
              </a:lnSpc>
              <a:spcAft>
                <a:spcPts val="800"/>
              </a:spcAft>
            </a:pP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547130" y="4246692"/>
            <a:ext cx="11247559" cy="1704975"/>
          </a:xfrm>
          <a:prstGeom prst="rect">
            <a:avLst/>
          </a:prstGeom>
        </p:spPr>
      </p:pic>
    </p:spTree>
    <p:extLst>
      <p:ext uri="{BB962C8B-B14F-4D97-AF65-F5344CB8AC3E}">
        <p14:creationId xmlns:p14="http://schemas.microsoft.com/office/powerpoint/2010/main" val="127521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82779" y="0"/>
            <a:ext cx="10709221" cy="502575"/>
          </a:xfrm>
        </p:spPr>
        <p:txBody>
          <a:bodyPr>
            <a:normAutofit/>
          </a:bodyPr>
          <a:lstStyle/>
          <a:p>
            <a:r>
              <a:rPr lang="tr-TR" sz="2400" dirty="0"/>
              <a:t>İş Süreçleri Tanımlama Formu</a:t>
            </a:r>
          </a:p>
        </p:txBody>
      </p:sp>
      <p:sp>
        <p:nvSpPr>
          <p:cNvPr id="2" name="Dikdörtgen 1"/>
          <p:cNvSpPr/>
          <p:nvPr/>
        </p:nvSpPr>
        <p:spPr>
          <a:xfrm>
            <a:off x="384603" y="1236000"/>
            <a:ext cx="11277791" cy="3167085"/>
          </a:xfrm>
          <a:prstGeom prst="rect">
            <a:avLst/>
          </a:prstGeom>
        </p:spPr>
        <p:txBody>
          <a:bodyPr wrap="square">
            <a:spAutoFit/>
          </a:bodyPr>
          <a:lstStyle/>
          <a:p>
            <a:pPr algn="just">
              <a:lnSpc>
                <a:spcPct val="150000"/>
              </a:lnSpc>
            </a:pPr>
            <a:r>
              <a:rPr lang="tr-TR" sz="1500" b="1" dirty="0">
                <a:latin typeface="Times New Roman" panose="02020603050405020304" pitchFamily="18" charset="0"/>
                <a:ea typeface="Calibri" panose="020F0502020204030204" pitchFamily="34" charset="0"/>
                <a:cs typeface="Times New Roman" panose="02020603050405020304" pitchFamily="18" charset="0"/>
              </a:rPr>
              <a:t>Alt Süreç: </a:t>
            </a:r>
            <a:r>
              <a:rPr lang="tr-TR" sz="1500" dirty="0">
                <a:latin typeface="Times New Roman" panose="02020603050405020304" pitchFamily="18" charset="0"/>
                <a:ea typeface="Calibri" panose="020F0502020204030204" pitchFamily="34" charset="0"/>
                <a:cs typeface="Times New Roman" panose="02020603050405020304" pitchFamily="18" charset="0"/>
              </a:rPr>
              <a:t>Süreçleri oluşturan ve birbirleri ile etkileşimde olan alt süreçlerdir. Bir alt süreç en az üç iş adımından oluşmalıdır. Alt süreçler birimlerin işlerini ifade eder.</a:t>
            </a:r>
          </a:p>
          <a:p>
            <a:pPr algn="just">
              <a:lnSpc>
                <a:spcPct val="150000"/>
              </a:lnSpc>
            </a:pPr>
            <a:r>
              <a:rPr lang="tr-TR" sz="1500" b="1" dirty="0">
                <a:latin typeface="Times New Roman" panose="02020603050405020304" pitchFamily="18" charset="0"/>
                <a:ea typeface="Calibri" panose="020F0502020204030204" pitchFamily="34" charset="0"/>
                <a:cs typeface="Times New Roman" panose="02020603050405020304" pitchFamily="18" charset="0"/>
              </a:rPr>
              <a:t>Alt Süreç No: </a:t>
            </a:r>
            <a:r>
              <a:rPr lang="tr-TR" sz="1500" dirty="0">
                <a:latin typeface="Times New Roman" panose="02020603050405020304" pitchFamily="18" charset="0"/>
                <a:ea typeface="Calibri" panose="020F0502020204030204" pitchFamily="34" charset="0"/>
                <a:cs typeface="Times New Roman" panose="02020603050405020304" pitchFamily="18" charset="0"/>
              </a:rPr>
              <a:t>Süreç Hiyerarşisi/Süreçlerin Numaralandırılması bölümünde belirtilen şekilde alt süreç numarası verilerek oluşturulmalıdır.</a:t>
            </a:r>
          </a:p>
          <a:p>
            <a:pPr algn="just">
              <a:lnSpc>
                <a:spcPct val="150000"/>
              </a:lnSpc>
            </a:pPr>
            <a:r>
              <a:rPr lang="tr-TR" sz="1500" b="1" dirty="0">
                <a:latin typeface="Times New Roman" panose="02020603050405020304" pitchFamily="18" charset="0"/>
                <a:ea typeface="Calibri" panose="020F0502020204030204" pitchFamily="34" charset="0"/>
                <a:cs typeface="Times New Roman" panose="02020603050405020304" pitchFamily="18" charset="0"/>
              </a:rPr>
              <a:t>Sürecin Girdileri: </a:t>
            </a:r>
            <a:r>
              <a:rPr lang="tr-TR" sz="1500" dirty="0">
                <a:latin typeface="Times New Roman" panose="02020603050405020304" pitchFamily="18" charset="0"/>
                <a:ea typeface="Calibri" panose="020F0502020204030204" pitchFamily="34" charset="0"/>
                <a:cs typeface="Times New Roman" panose="02020603050405020304" pitchFamily="18" charset="0"/>
              </a:rPr>
              <a:t>Alt sürecin başlamasına esas teşkil eden bilgi, belge vb. ifade edilmelidir.</a:t>
            </a:r>
          </a:p>
          <a:p>
            <a:pPr algn="just">
              <a:lnSpc>
                <a:spcPct val="150000"/>
              </a:lnSpc>
            </a:pPr>
            <a:r>
              <a:rPr lang="tr-TR" sz="1500" b="1" dirty="0">
                <a:latin typeface="Times New Roman" panose="02020603050405020304" pitchFamily="18" charset="0"/>
                <a:ea typeface="Calibri" panose="020F0502020204030204" pitchFamily="34" charset="0"/>
                <a:cs typeface="Times New Roman" panose="02020603050405020304" pitchFamily="18" charset="0"/>
              </a:rPr>
              <a:t>Sürecin Çıktıları: </a:t>
            </a:r>
            <a:r>
              <a:rPr lang="tr-TR" sz="1500" dirty="0">
                <a:latin typeface="Times New Roman" panose="02020603050405020304" pitchFamily="18" charset="0"/>
                <a:ea typeface="Calibri" panose="020F0502020204030204" pitchFamily="34" charset="0"/>
                <a:cs typeface="Times New Roman" panose="02020603050405020304" pitchFamily="18" charset="0"/>
              </a:rPr>
              <a:t>Alt sürecin sonucunda ne elde edildiği ifade edilmelidir.</a:t>
            </a:r>
          </a:p>
          <a:p>
            <a:pPr algn="just">
              <a:lnSpc>
                <a:spcPct val="150000"/>
              </a:lnSpc>
            </a:pPr>
            <a:r>
              <a:rPr lang="tr-TR" sz="1500" b="1" dirty="0">
                <a:latin typeface="Times New Roman" panose="02020603050405020304" pitchFamily="18" charset="0"/>
                <a:ea typeface="Calibri" panose="020F0502020204030204" pitchFamily="34" charset="0"/>
                <a:cs typeface="Times New Roman" panose="02020603050405020304" pitchFamily="18" charset="0"/>
              </a:rPr>
              <a:t>Alt Sürecin Yıl İçerisinde Tekrarlanma Sayısı: </a:t>
            </a:r>
            <a:r>
              <a:rPr lang="tr-TR" sz="1500" dirty="0">
                <a:latin typeface="Times New Roman" panose="02020603050405020304" pitchFamily="18" charset="0"/>
                <a:ea typeface="Calibri" panose="020F0502020204030204" pitchFamily="34" charset="0"/>
                <a:cs typeface="Times New Roman" panose="02020603050405020304" pitchFamily="18" charset="0"/>
              </a:rPr>
              <a:t>Alt süreçte belirtilen işin bir yıl içerisinde kaç kez gerçekleştirildiği sayı ile ifade edilmelidir. Eğer iş talebe istinaden gerçekleştiriliyor ve düzenli periyotlarda değil ise “Sürekli” ifadesi kullanılmalıdır. </a:t>
            </a:r>
          </a:p>
          <a:p>
            <a:pPr algn="just">
              <a:lnSpc>
                <a:spcPct val="150000"/>
              </a:lnSpc>
            </a:pPr>
            <a:r>
              <a:rPr lang="tr-TR" sz="1500" b="1" dirty="0">
                <a:latin typeface="Times New Roman" panose="02020603050405020304" pitchFamily="18" charset="0"/>
                <a:ea typeface="Calibri" panose="020F0502020204030204" pitchFamily="34" charset="0"/>
                <a:cs typeface="Times New Roman" panose="02020603050405020304" pitchFamily="18" charset="0"/>
              </a:rPr>
              <a:t>Alt Sürecin Yıl İçerisinde Tekrarlanma Dönemi: </a:t>
            </a:r>
            <a:r>
              <a:rPr lang="tr-TR" sz="1500" dirty="0">
                <a:latin typeface="Times New Roman" panose="02020603050405020304" pitchFamily="18" charset="0"/>
                <a:ea typeface="Calibri" panose="020F0502020204030204" pitchFamily="34" charset="0"/>
                <a:cs typeface="Times New Roman" panose="02020603050405020304" pitchFamily="18" charset="0"/>
              </a:rPr>
              <a:t>Alt süreçte belirtilen işin bir yıl içerisinde hangi dönemlerde gerçekleştirildiği yazı ile ifade edilmelidir. Eğer iş talebe istinaden gerçekleştiriliyor ve düzenli periyotlarda değil ise “Sürekli” ifadesi kullanılmalıdır.</a:t>
            </a:r>
          </a:p>
        </p:txBody>
      </p:sp>
      <p:pic>
        <p:nvPicPr>
          <p:cNvPr id="5" name="Resim 4"/>
          <p:cNvPicPr>
            <a:picLocks noChangeAspect="1"/>
          </p:cNvPicPr>
          <p:nvPr/>
        </p:nvPicPr>
        <p:blipFill>
          <a:blip r:embed="rId2"/>
          <a:stretch>
            <a:fillRect/>
          </a:stretch>
        </p:blipFill>
        <p:spPr>
          <a:xfrm>
            <a:off x="470515" y="4500739"/>
            <a:ext cx="11105965" cy="1857375"/>
          </a:xfrm>
          <a:prstGeom prst="rect">
            <a:avLst/>
          </a:prstGeom>
        </p:spPr>
      </p:pic>
    </p:spTree>
    <p:extLst>
      <p:ext uri="{BB962C8B-B14F-4D97-AF65-F5344CB8AC3E}">
        <p14:creationId xmlns:p14="http://schemas.microsoft.com/office/powerpoint/2010/main" val="408398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eması">
  <a:themeElements>
    <a:clrScheme name="Turuncu Kırmı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Özel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ŞehirHastaneleriSunu_R2.potx" id="{727406B5-28E1-4100-9254-1BBA9DF4DB10}" vid="{074677B7-0B57-43F9-8265-2AF153C7591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4318A8C214844C4D8AB895E629738899" ma:contentTypeVersion="1" ma:contentTypeDescription="Yeni belge oluşturun." ma:contentTypeScope="" ma:versionID="15c28d009ad115c93d30a7d9aeb130b9">
  <xsd:schema xmlns:xsd="http://www.w3.org/2001/XMLSchema" xmlns:xs="http://www.w3.org/2001/XMLSchema" xmlns:p="http://schemas.microsoft.com/office/2006/metadata/properties" xmlns:ns2="9c6d2fee-6584-45c2-9ea3-7ef256f35574" targetNamespace="http://schemas.microsoft.com/office/2006/metadata/properties" ma:root="true" ma:fieldsID="433c9447dc5a10ad18713df014b1a1c0" ns2:_="">
    <xsd:import namespace="9c6d2fee-6584-45c2-9ea3-7ef256f3557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d2fee-6584-45c2-9ea3-7ef256f35574"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ACCD0F-EEC0-4831-9F04-AD95A16B564A}">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 ds:uri="http://www.w3.org/XML/1998/namespace"/>
    <ds:schemaRef ds:uri="http://schemas.microsoft.com/office/infopath/2007/PartnerControls"/>
    <ds:schemaRef ds:uri="9c6d2fee-6584-45c2-9ea3-7ef256f35574"/>
  </ds:schemaRefs>
</ds:datastoreItem>
</file>

<file path=customXml/itemProps2.xml><?xml version="1.0" encoding="utf-8"?>
<ds:datastoreItem xmlns:ds="http://schemas.openxmlformats.org/officeDocument/2006/customXml" ds:itemID="{59DD5F03-5C8D-406B-B5B7-9E3C9BEE4B53}">
  <ds:schemaRefs>
    <ds:schemaRef ds:uri="http://schemas.microsoft.com/sharepoint/v3/contenttype/forms"/>
  </ds:schemaRefs>
</ds:datastoreItem>
</file>

<file path=customXml/itemProps3.xml><?xml version="1.0" encoding="utf-8"?>
<ds:datastoreItem xmlns:ds="http://schemas.openxmlformats.org/officeDocument/2006/customXml" ds:itemID="{15A014B4-31F0-4CC2-86A3-3C8C310386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d2fee-6584-45c2-9ea3-7ef256f355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22303</TotalTime>
  <Words>1389</Words>
  <Application>Microsoft Office PowerPoint</Application>
  <PresentationFormat>Geniş ekran</PresentationFormat>
  <Paragraphs>170</Paragraphs>
  <Slides>22</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22</vt:i4>
      </vt:variant>
    </vt:vector>
  </HeadingPairs>
  <TitlesOfParts>
    <vt:vector size="30" baseType="lpstr">
      <vt:lpstr>Malgun Gothic</vt:lpstr>
      <vt:lpstr>Arial</vt:lpstr>
      <vt:lpstr>Calibri</vt:lpstr>
      <vt:lpstr>Myriad Pro</vt:lpstr>
      <vt:lpstr>Segoe UI</vt:lpstr>
      <vt:lpstr>Symbol</vt:lpstr>
      <vt:lpstr>Times New Roman</vt:lpstr>
      <vt:lpstr>1_Office Teması</vt:lpstr>
      <vt:lpstr>PowerPoint Sunusu</vt:lpstr>
      <vt:lpstr>1. Çeyrek Dönem Eylemleri</vt:lpstr>
      <vt:lpstr>Cumhurbaşkanlığı İnsan Kaynakları Ofisi Projesi</vt:lpstr>
      <vt:lpstr>Formlar Arası İlişkiler</vt:lpstr>
      <vt:lpstr>İş Süreçleri Tanımlama Formu</vt:lpstr>
      <vt:lpstr>Süreç Nedir?</vt:lpstr>
      <vt:lpstr>Süreç Hiyerarşisi</vt:lpstr>
      <vt:lpstr>İş Süreçleri Tanımlama Formu</vt:lpstr>
      <vt:lpstr>İş Süreçleri Tanımlama Formu</vt:lpstr>
      <vt:lpstr>İş Süreçleri Tanımlama Formu</vt:lpstr>
      <vt:lpstr>Görev Tanımı Oluşturma Formu</vt:lpstr>
      <vt:lpstr>Görev Tanımı Oluşturma Formu</vt:lpstr>
      <vt:lpstr>Görev Tanımı Oluşturma Formu</vt:lpstr>
      <vt:lpstr>Görev Tanımı Oluşturma Formu</vt:lpstr>
      <vt:lpstr>Görev Tanımı Oluşturma Formu</vt:lpstr>
      <vt:lpstr>İş Takvimi</vt:lpstr>
      <vt:lpstr>İş Takvimi</vt:lpstr>
      <vt:lpstr>Genel Bilgilendirme Dosyası</vt:lpstr>
      <vt:lpstr>Genel Bilgilendirme Dosyası</vt:lpstr>
      <vt:lpstr>Yönetim Kararlılık Beyanı</vt:lpstr>
      <vt:lpstr>Yönetim Kararlılık Beyanı</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Uyumlaştırma Birimi</dc:creator>
  <cp:keywords>Kamu   hastaneleri yeni şablon</cp:keywords>
  <cp:lastModifiedBy>Mustafa Emrah KILÇIK</cp:lastModifiedBy>
  <cp:revision>1265</cp:revision>
  <cp:lastPrinted>2020-08-20T13:11:24Z</cp:lastPrinted>
  <dcterms:created xsi:type="dcterms:W3CDTF">2019-02-27T04:54:01Z</dcterms:created>
  <dcterms:modified xsi:type="dcterms:W3CDTF">2021-01-22T10:05:34Z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0x0101004318A8C214844C4D8AB895E629738899</vt:lpwstr>
  </property>
</Properties>
</file>